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53" r:id="rId4"/>
    <p:sldMasterId id="2147483854" r:id="rId5"/>
    <p:sldMasterId id="2147483855" r:id="rId6"/>
    <p:sldMasterId id="2147483856" r:id="rId7"/>
    <p:sldMasterId id="214748385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Lst>
  <p:sldSz cy="6858000" cx="12192000"/>
  <p:notesSz cx="6858000" cy="9144000"/>
  <p:embeddedFontLst>
    <p:embeddedFont>
      <p:font typeface="Red Hat Text Medium"/>
      <p:regular r:id="rId41"/>
      <p:bold r:id="rId42"/>
      <p:italic r:id="rId43"/>
      <p:boldItalic r:id="rId44"/>
    </p:embeddedFont>
    <p:embeddedFont>
      <p:font typeface="Proxima Nova"/>
      <p:regular r:id="rId45"/>
      <p:bold r:id="rId46"/>
      <p:italic r:id="rId47"/>
      <p:boldItalic r:id="rId48"/>
    </p:embeddedFont>
    <p:embeddedFont>
      <p:font typeface="Overpass"/>
      <p:regular r:id="rId49"/>
      <p:bold r:id="rId50"/>
      <p:italic r:id="rId51"/>
      <p:boldItalic r:id="rId52"/>
    </p:embeddedFont>
    <p:embeddedFont>
      <p:font typeface="Red Hat Display Medium"/>
      <p:regular r:id="rId53"/>
      <p:bold r:id="rId54"/>
      <p:italic r:id="rId55"/>
      <p:boldItalic r:id="rId56"/>
    </p:embeddedFont>
    <p:embeddedFont>
      <p:font typeface="Red Hat Display"/>
      <p:regular r:id="rId57"/>
      <p:bold r:id="rId58"/>
      <p:italic r:id="rId59"/>
      <p:boldItalic r:id="rId60"/>
    </p:embeddedFont>
    <p:embeddedFont>
      <p:font typeface="Overpass Light"/>
      <p:regular r:id="rId61"/>
      <p:bold r:id="rId62"/>
      <p:italic r:id="rId63"/>
      <p:boldItalic r:id="rId64"/>
    </p:embeddedFont>
    <p:embeddedFont>
      <p:font typeface="Overpass SemiBold"/>
      <p:regular r:id="rId65"/>
      <p:bold r:id="rId66"/>
      <p:italic r:id="rId67"/>
      <p:boldItalic r:id="rId68"/>
    </p:embeddedFont>
    <p:embeddedFont>
      <p:font typeface="Red Hat Tex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font" Target="fonts/RedHatTextMedium-bold.fntdata"/><Relationship Id="rId41" Type="http://schemas.openxmlformats.org/officeDocument/2006/relationships/font" Target="fonts/RedHatTextMedium-regular.fntdata"/><Relationship Id="rId44" Type="http://schemas.openxmlformats.org/officeDocument/2006/relationships/font" Target="fonts/RedHatTextMedium-boldItalic.fntdata"/><Relationship Id="rId43" Type="http://schemas.openxmlformats.org/officeDocument/2006/relationships/font" Target="fonts/RedHatTextMedium-italic.fntdata"/><Relationship Id="rId46" Type="http://schemas.openxmlformats.org/officeDocument/2006/relationships/font" Target="fonts/ProximaNova-bold.fntdata"/><Relationship Id="rId45"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ProximaNova-boldItalic.fntdata"/><Relationship Id="rId47" Type="http://schemas.openxmlformats.org/officeDocument/2006/relationships/font" Target="fonts/ProximaNova-italic.fntdata"/><Relationship Id="rId49" Type="http://schemas.openxmlformats.org/officeDocument/2006/relationships/font" Target="fonts/Overpas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2" Type="http://schemas.openxmlformats.org/officeDocument/2006/relationships/font" Target="fonts/RedHatText-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RedHatText-italic.fntdata"/><Relationship Id="rId70" Type="http://schemas.openxmlformats.org/officeDocument/2006/relationships/font" Target="fonts/RedHatText-bold.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OverpassLight-bold.fntdata"/><Relationship Id="rId61" Type="http://schemas.openxmlformats.org/officeDocument/2006/relationships/font" Target="fonts/OverpassLight-regular.fntdata"/><Relationship Id="rId20" Type="http://schemas.openxmlformats.org/officeDocument/2006/relationships/slide" Target="slides/slide11.xml"/><Relationship Id="rId64" Type="http://schemas.openxmlformats.org/officeDocument/2006/relationships/font" Target="fonts/OverpassLight-boldItalic.fntdata"/><Relationship Id="rId63" Type="http://schemas.openxmlformats.org/officeDocument/2006/relationships/font" Target="fonts/OverpassLight-italic.fntdata"/><Relationship Id="rId22" Type="http://schemas.openxmlformats.org/officeDocument/2006/relationships/slide" Target="slides/slide13.xml"/><Relationship Id="rId66" Type="http://schemas.openxmlformats.org/officeDocument/2006/relationships/font" Target="fonts/OverpassSemiBold-bold.fntdata"/><Relationship Id="rId21" Type="http://schemas.openxmlformats.org/officeDocument/2006/relationships/slide" Target="slides/slide12.xml"/><Relationship Id="rId65" Type="http://schemas.openxmlformats.org/officeDocument/2006/relationships/font" Target="fonts/OverpassSemiBold-regular.fntdata"/><Relationship Id="rId24" Type="http://schemas.openxmlformats.org/officeDocument/2006/relationships/slide" Target="slides/slide15.xml"/><Relationship Id="rId68" Type="http://schemas.openxmlformats.org/officeDocument/2006/relationships/font" Target="fonts/OverpassSemiBold-boldItalic.fntdata"/><Relationship Id="rId23" Type="http://schemas.openxmlformats.org/officeDocument/2006/relationships/slide" Target="slides/slide14.xml"/><Relationship Id="rId67" Type="http://schemas.openxmlformats.org/officeDocument/2006/relationships/font" Target="fonts/OverpassSemiBold-italic.fntdata"/><Relationship Id="rId60" Type="http://schemas.openxmlformats.org/officeDocument/2006/relationships/font" Target="fonts/RedHatDisplay-boldItalic.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RedHatText-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Overpass-italic.fntdata"/><Relationship Id="rId50" Type="http://schemas.openxmlformats.org/officeDocument/2006/relationships/font" Target="fonts/Overpass-bold.fntdata"/><Relationship Id="rId53" Type="http://schemas.openxmlformats.org/officeDocument/2006/relationships/font" Target="fonts/RedHatDisplayMedium-regular.fntdata"/><Relationship Id="rId52" Type="http://schemas.openxmlformats.org/officeDocument/2006/relationships/font" Target="fonts/Overpass-boldItalic.fntdata"/><Relationship Id="rId11" Type="http://schemas.openxmlformats.org/officeDocument/2006/relationships/slide" Target="slides/slide2.xml"/><Relationship Id="rId55" Type="http://schemas.openxmlformats.org/officeDocument/2006/relationships/font" Target="fonts/RedHatDisplayMedium-italic.fntdata"/><Relationship Id="rId10" Type="http://schemas.openxmlformats.org/officeDocument/2006/relationships/slide" Target="slides/slide1.xml"/><Relationship Id="rId54" Type="http://schemas.openxmlformats.org/officeDocument/2006/relationships/font" Target="fonts/RedHatDisplayMedium-bold.fntdata"/><Relationship Id="rId13" Type="http://schemas.openxmlformats.org/officeDocument/2006/relationships/slide" Target="slides/slide4.xml"/><Relationship Id="rId57" Type="http://schemas.openxmlformats.org/officeDocument/2006/relationships/font" Target="fonts/RedHatDisplay-regular.fntdata"/><Relationship Id="rId12" Type="http://schemas.openxmlformats.org/officeDocument/2006/relationships/slide" Target="slides/slide3.xml"/><Relationship Id="rId56" Type="http://schemas.openxmlformats.org/officeDocument/2006/relationships/font" Target="fonts/RedHatDisplayMedium-boldItalic.fntdata"/><Relationship Id="rId15" Type="http://schemas.openxmlformats.org/officeDocument/2006/relationships/slide" Target="slides/slide6.xml"/><Relationship Id="rId59" Type="http://schemas.openxmlformats.org/officeDocument/2006/relationships/font" Target="fonts/RedHatDisplay-italic.fntdata"/><Relationship Id="rId14" Type="http://schemas.openxmlformats.org/officeDocument/2006/relationships/slide" Target="slides/slide5.xml"/><Relationship Id="rId58" Type="http://schemas.openxmlformats.org/officeDocument/2006/relationships/font" Target="fonts/RedHatDisplay-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scoop.eu/big-data-action-value-context/data-age-2025-dataspher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nsecorp.com/data-science-pyramid/"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6" name="Google Shape;27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6" name="Shape 3006"/>
        <p:cNvGrpSpPr/>
        <p:nvPr/>
      </p:nvGrpSpPr>
      <p:grpSpPr>
        <a:xfrm>
          <a:off x="0" y="0"/>
          <a:ext cx="0" cy="0"/>
          <a:chOff x="0" y="0"/>
          <a:chExt cx="0" cy="0"/>
        </a:xfrm>
      </p:grpSpPr>
      <p:sp>
        <p:nvSpPr>
          <p:cNvPr id="3007" name="Google Shape;3007;g98d10cea1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8" name="Google Shape;3008;g98d10cea1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5" name="Shape 3045"/>
        <p:cNvGrpSpPr/>
        <p:nvPr/>
      </p:nvGrpSpPr>
      <p:grpSpPr>
        <a:xfrm>
          <a:off x="0" y="0"/>
          <a:ext cx="0" cy="0"/>
          <a:chOff x="0" y="0"/>
          <a:chExt cx="0" cy="0"/>
        </a:xfrm>
      </p:grpSpPr>
      <p:sp>
        <p:nvSpPr>
          <p:cNvPr id="3046" name="Google Shape;3046;g98d10cea1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7" name="Google Shape;3047;g98d10cea1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g98d10cea1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2" name="Google Shape;3052;g98d10cea1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ge9ed1adebc_0_19775:notes"/>
          <p:cNvSpPr txBox="1"/>
          <p:nvPr>
            <p:ph idx="1" type="body"/>
          </p:nvPr>
        </p:nvSpPr>
        <p:spPr>
          <a:xfrm>
            <a:off x="685787" y="434338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9" name="Google Shape;3069;ge9ed1adebc_0_19775: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1" name="Shape 3081"/>
        <p:cNvGrpSpPr/>
        <p:nvPr/>
      </p:nvGrpSpPr>
      <p:grpSpPr>
        <a:xfrm>
          <a:off x="0" y="0"/>
          <a:ext cx="0" cy="0"/>
          <a:chOff x="0" y="0"/>
          <a:chExt cx="0" cy="0"/>
        </a:xfrm>
      </p:grpSpPr>
      <p:sp>
        <p:nvSpPr>
          <p:cNvPr id="3082" name="Google Shape;3082;ge9ed1adebc_0_19931:notes"/>
          <p:cNvSpPr txBox="1"/>
          <p:nvPr>
            <p:ph idx="1" type="body"/>
          </p:nvPr>
        </p:nvSpPr>
        <p:spPr>
          <a:xfrm>
            <a:off x="685787" y="434338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3" name="Google Shape;3083;ge9ed1adebc_0_19931: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e9ed1adebc_0_20105:notes"/>
          <p:cNvSpPr txBox="1"/>
          <p:nvPr>
            <p:ph idx="1" type="body"/>
          </p:nvPr>
        </p:nvSpPr>
        <p:spPr>
          <a:xfrm>
            <a:off x="685787" y="434338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5" name="Google Shape;3115;ge9ed1adebc_0_20105: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b9b03d300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5" name="Google Shape;3185;gb9b03d300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ge9ed1adebc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0" name="Google Shape;3190;ge9ed1adebc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ge9ed1adebc_0_16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5" name="Google Shape;3195;ge9ed1adebc_0_16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Listed alphabetically. Includes all OCP certified as well as ISVs with public announcements (SAS, Cloudera), and hw providers with published AI content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5" name="Shape 3255"/>
        <p:cNvGrpSpPr/>
        <p:nvPr/>
      </p:nvGrpSpPr>
      <p:grpSpPr>
        <a:xfrm>
          <a:off x="0" y="0"/>
          <a:ext cx="0" cy="0"/>
          <a:chOff x="0" y="0"/>
          <a:chExt cx="0" cy="0"/>
        </a:xfrm>
      </p:grpSpPr>
      <p:sp>
        <p:nvSpPr>
          <p:cNvPr id="3256" name="Google Shape;3256;gd129d45c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7" name="Google Shape;3257;gd129d45c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e9ed1adeb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4" name="Google Shape;2764;ge9ed1adeb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595959"/>
              </a:buClr>
              <a:buSzPts val="2400"/>
              <a:buChar char="●"/>
            </a:pPr>
            <a:r>
              <a:rPr lang="en" sz="2400">
                <a:solidFill>
                  <a:srgbClr val="595959"/>
                </a:solidFill>
              </a:rPr>
              <a:t>Red Hat Manages the complexity for you	</a:t>
            </a:r>
            <a:endParaRPr sz="2400">
              <a:solidFill>
                <a:srgbClr val="595959"/>
              </a:solidFill>
            </a:endParaRPr>
          </a:p>
          <a:p>
            <a:pPr indent="-349250" lvl="1" marL="914400" rtl="0" algn="l">
              <a:lnSpc>
                <a:spcPct val="115000"/>
              </a:lnSpc>
              <a:spcBef>
                <a:spcPts val="0"/>
              </a:spcBef>
              <a:spcAft>
                <a:spcPts val="0"/>
              </a:spcAft>
              <a:buClr>
                <a:srgbClr val="595959"/>
              </a:buClr>
              <a:buSzPts val="1900"/>
              <a:buChar char="○"/>
            </a:pPr>
            <a:r>
              <a:rPr lang="en" sz="1900">
                <a:solidFill>
                  <a:srgbClr val="595959"/>
                </a:solidFill>
              </a:rPr>
              <a:t>with HW vendors (HPE, DellEMC, …)</a:t>
            </a:r>
            <a:endParaRPr sz="1900">
              <a:solidFill>
                <a:srgbClr val="595959"/>
              </a:solidFill>
            </a:endParaRPr>
          </a:p>
          <a:p>
            <a:pPr indent="-349250" lvl="1" marL="914400" rtl="0" algn="l">
              <a:lnSpc>
                <a:spcPct val="115000"/>
              </a:lnSpc>
              <a:spcBef>
                <a:spcPts val="0"/>
              </a:spcBef>
              <a:spcAft>
                <a:spcPts val="0"/>
              </a:spcAft>
              <a:buClr>
                <a:srgbClr val="595959"/>
              </a:buClr>
              <a:buSzPts val="1900"/>
              <a:buChar char="○"/>
            </a:pPr>
            <a:r>
              <a:rPr lang="en" sz="1900">
                <a:solidFill>
                  <a:srgbClr val="595959"/>
                </a:solidFill>
              </a:rPr>
              <a:t>with the OpenSource Communities</a:t>
            </a:r>
            <a:endParaRPr sz="1900">
              <a:solidFill>
                <a:srgbClr val="595959"/>
              </a:solidFill>
            </a:endParaRPr>
          </a:p>
          <a:p>
            <a:pPr indent="-349250" lvl="1" marL="914400" rtl="0" algn="l">
              <a:lnSpc>
                <a:spcPct val="115000"/>
              </a:lnSpc>
              <a:spcBef>
                <a:spcPts val="0"/>
              </a:spcBef>
              <a:spcAft>
                <a:spcPts val="0"/>
              </a:spcAft>
              <a:buClr>
                <a:srgbClr val="595959"/>
              </a:buClr>
              <a:buSzPts val="1900"/>
              <a:buChar char="○"/>
            </a:pPr>
            <a:r>
              <a:rPr lang="en" sz="1900">
                <a:solidFill>
                  <a:srgbClr val="595959"/>
                </a:solidFill>
              </a:rPr>
              <a:t>with ISVs (SAP, …)</a:t>
            </a:r>
            <a:endParaRPr sz="1900">
              <a:solidFill>
                <a:srgbClr val="595959"/>
              </a:solidFill>
            </a:endParaRPr>
          </a:p>
          <a:p>
            <a:pPr indent="-381000" lvl="0" marL="457200" rtl="0" algn="l">
              <a:lnSpc>
                <a:spcPct val="100000"/>
              </a:lnSpc>
              <a:spcBef>
                <a:spcPts val="0"/>
              </a:spcBef>
              <a:spcAft>
                <a:spcPts val="0"/>
              </a:spcAft>
              <a:buClr>
                <a:srgbClr val="595959"/>
              </a:buClr>
              <a:buSzPts val="2400"/>
              <a:buChar char="●"/>
            </a:pPr>
            <a:r>
              <a:rPr lang="en" sz="2400">
                <a:solidFill>
                  <a:srgbClr val="595959"/>
                </a:solidFill>
              </a:rPr>
              <a:t>Value of Subscriptions</a:t>
            </a:r>
            <a:endParaRPr sz="2400">
              <a:solidFill>
                <a:srgbClr val="595959"/>
              </a:solidFill>
            </a:endParaRPr>
          </a:p>
          <a:p>
            <a:pPr indent="0" lvl="0" marL="457200" marR="0" rtl="0" algn="l">
              <a:lnSpc>
                <a:spcPct val="115000"/>
              </a:lnSpc>
              <a:spcBef>
                <a:spcPts val="0"/>
              </a:spcBef>
              <a:spcAft>
                <a:spcPts val="0"/>
              </a:spcAft>
              <a:buSzPts val="1100"/>
              <a:buNone/>
            </a:pPr>
            <a:r>
              <a:t/>
            </a:r>
            <a:endParaRPr sz="1400">
              <a:solidFill>
                <a:schemeClr val="dk1"/>
              </a:solidFill>
              <a:latin typeface="Overpass"/>
              <a:ea typeface="Overpass"/>
              <a:cs typeface="Overpass"/>
              <a:sym typeface="Overpas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ge9ed1adebc_0_5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2" name="Google Shape;3262;ge9ed1adebc_0_5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As I mentioned, we are taking advantage of the success we have had with Open Data Hub and the feedback we have heard from our customers and partners in what we are offering in Red Hat OpenShift Data Science.</a:t>
            </a:r>
            <a:endParaRPr sz="1200">
              <a:solidFill>
                <a:schemeClr val="dk1"/>
              </a:solidFill>
              <a:latin typeface="Red Hat Display"/>
              <a:ea typeface="Red Hat Display"/>
              <a:cs typeface="Red Hat Display"/>
              <a:sym typeface="Red Hat Display"/>
            </a:endParaRPr>
          </a:p>
          <a:p>
            <a:pPr indent="0" lvl="0" marL="0" rtl="0" algn="l">
              <a:lnSpc>
                <a:spcPct val="155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At its core, we are delivering common data science tools like Jupyter notebooks and common packages and frameworks such as TensorFlow and PyTorch as the foundation of an AI as a Service Platform. Being able to operationalize those models using source-to-image technology and underlying that with GPU acceleration.  All combined with a shared UI for navigation, onboarding, and exploring Red Hat portfolio and partner options.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ge9ed1adebc_0_5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7" name="Google Shape;3277;ge9ed1adebc_0_5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5000"/>
              </a:lnSpc>
              <a:spcBef>
                <a:spcPts val="0"/>
              </a:spcBef>
              <a:spcAft>
                <a:spcPts val="0"/>
              </a:spcAft>
              <a:buClr>
                <a:schemeClr val="dk1"/>
              </a:buClr>
              <a:buSzPts val="1100"/>
              <a:buFont typeface="Red Hat Display"/>
              <a:buChar char="●"/>
            </a:pPr>
            <a:r>
              <a:rPr lang="en">
                <a:solidFill>
                  <a:schemeClr val="dk1"/>
                </a:solidFill>
                <a:latin typeface="Red Hat Display"/>
                <a:ea typeface="Red Hat Display"/>
                <a:cs typeface="Red Hat Display"/>
                <a:sym typeface="Red Hat Display"/>
              </a:rPr>
              <a:t>And we don’t stop there, you still get access to the entire ecosystem including the set of 30 or so AI/ML and other types of software technology partners certified and available for download from Red Hat Marketplace.</a:t>
            </a:r>
            <a:endParaRPr>
              <a:solidFill>
                <a:schemeClr val="dk1"/>
              </a:solidFill>
              <a:latin typeface="Red Hat Display"/>
              <a:ea typeface="Red Hat Display"/>
              <a:cs typeface="Red Hat Display"/>
              <a:sym typeface="Red Hat Display"/>
            </a:endParaRPr>
          </a:p>
          <a:p>
            <a:pPr indent="-298450" lvl="0" marL="457200" rtl="0" algn="l">
              <a:lnSpc>
                <a:spcPct val="155000"/>
              </a:lnSpc>
              <a:spcBef>
                <a:spcPts val="0"/>
              </a:spcBef>
              <a:spcAft>
                <a:spcPts val="0"/>
              </a:spcAft>
              <a:buClr>
                <a:schemeClr val="dk1"/>
              </a:buClr>
              <a:buSzPts val="1100"/>
              <a:buFont typeface="Red Hat Display"/>
              <a:buChar char="●"/>
            </a:pPr>
            <a:r>
              <a:rPr lang="en">
                <a:solidFill>
                  <a:schemeClr val="dk1"/>
                </a:solidFill>
                <a:latin typeface="Red Hat Display"/>
                <a:ea typeface="Red Hat Display"/>
                <a:cs typeface="Red Hat Display"/>
                <a:sym typeface="Red Hat Display"/>
              </a:rPr>
              <a:t>And customers can build and deploy their intelligent applications on top of all of that.  </a:t>
            </a:r>
            <a:endParaRPr>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ge9ed1adebc_0_15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9" name="Google Shape;3339;ge9ed1adebc_0_15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ed Hat Text"/>
                <a:ea typeface="Red Hat Text"/>
                <a:cs typeface="Red Hat Text"/>
                <a:sym typeface="Red Hat Text"/>
              </a:rPr>
              <a:t>Red Hat OpenShift is equipped to support you in your journey </a:t>
            </a:r>
            <a:r>
              <a:rPr lang="en">
                <a:solidFill>
                  <a:schemeClr val="dk1"/>
                </a:solidFill>
                <a:latin typeface="Red Hat Text"/>
                <a:ea typeface="Red Hat Text"/>
                <a:cs typeface="Red Hat Text"/>
                <a:sym typeface="Red Hat Text"/>
              </a:rPr>
              <a:t>with databases and data analytics. </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a:solidFill>
                  <a:schemeClr val="dk1"/>
                </a:solidFill>
                <a:latin typeface="Red Hat Text"/>
                <a:ea typeface="Red Hat Text"/>
                <a:cs typeface="Red Hat Text"/>
                <a:sym typeface="Red Hat Text"/>
              </a:rPr>
              <a:t>We have a broad set of ISV ecosystem and strategic integrations to help you simplify and manage databases and data analytics workloads. All of this is enabled by OpenShift and can be run on Red Hat OpenShift. </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a:solidFill>
                  <a:schemeClr val="dk1"/>
                </a:solidFill>
                <a:latin typeface="Red Hat Text"/>
                <a:ea typeface="Red Hat Text"/>
                <a:cs typeface="Red Hat Text"/>
                <a:sym typeface="Red Hat Text"/>
              </a:rPr>
              <a:t>OpenShift also supports all kinds of footprints such as AWS, Microsoft Azure, IBM Cloud, Google Cloud and Red </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Hat OpenStack Platform. OpenShift Container Storage can span across various clouds and footprints, built on the strong foundation of RHEL. </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000">
              <a:solidFill>
                <a:schemeClr val="dk1"/>
              </a:solidFill>
              <a:latin typeface="Red Hat Text"/>
              <a:ea typeface="Red Hat Text"/>
              <a:cs typeface="Red Hat Text"/>
              <a:sym typeface="Red Hat Tex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1" name="Shape 3391"/>
        <p:cNvGrpSpPr/>
        <p:nvPr/>
      </p:nvGrpSpPr>
      <p:grpSpPr>
        <a:xfrm>
          <a:off x="0" y="0"/>
          <a:ext cx="0" cy="0"/>
          <a:chOff x="0" y="0"/>
          <a:chExt cx="0" cy="0"/>
        </a:xfrm>
      </p:grpSpPr>
      <p:sp>
        <p:nvSpPr>
          <p:cNvPr id="3392" name="Google Shape;3392;gd129d45c1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3" name="Google Shape;3393;gd129d45c1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gd129d45c11_0_7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8" name="Google Shape;3398;gd129d45c11_0_7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222222"/>
              </a:buClr>
              <a:buSzPts val="1000"/>
              <a:buAutoNum type="arabicPeriod"/>
            </a:pPr>
            <a:r>
              <a:rPr lang="en" sz="1000">
                <a:solidFill>
                  <a:srgbClr val="222222"/>
                </a:solidFill>
              </a:rPr>
              <a:t>OCS value with OpenShift</a:t>
            </a:r>
            <a:endParaRPr sz="1000">
              <a:solidFill>
                <a:srgbClr val="222222"/>
              </a:solidFill>
            </a:endParaRPr>
          </a:p>
          <a:p>
            <a:pPr indent="-292100" lvl="1" marL="914400" rtl="0" algn="l">
              <a:lnSpc>
                <a:spcPct val="115000"/>
              </a:lnSpc>
              <a:spcBef>
                <a:spcPts val="0"/>
              </a:spcBef>
              <a:spcAft>
                <a:spcPts val="0"/>
              </a:spcAft>
              <a:buClr>
                <a:srgbClr val="222222"/>
              </a:buClr>
              <a:buSzPts val="1000"/>
              <a:buAutoNum type="alphaLcPeriod"/>
            </a:pPr>
            <a:r>
              <a:rPr lang="en" sz="1000">
                <a:solidFill>
                  <a:srgbClr val="222222"/>
                </a:solidFill>
              </a:rPr>
              <a:t>Basic: uniform set of k8s storage services for OpenShift</a:t>
            </a:r>
            <a:endParaRPr sz="1000">
              <a:solidFill>
                <a:srgbClr val="222222"/>
              </a:solidFill>
            </a:endParaRPr>
          </a:p>
          <a:p>
            <a:pPr indent="-292100" lvl="1" marL="914400" rtl="0" algn="l">
              <a:lnSpc>
                <a:spcPct val="115000"/>
              </a:lnSpc>
              <a:spcBef>
                <a:spcPts val="0"/>
              </a:spcBef>
              <a:spcAft>
                <a:spcPts val="0"/>
              </a:spcAft>
              <a:buClr>
                <a:srgbClr val="222222"/>
              </a:buClr>
              <a:buSzPts val="1000"/>
              <a:buAutoNum type="alphaLcPeriod"/>
            </a:pPr>
            <a:r>
              <a:rPr lang="en" sz="1000">
                <a:solidFill>
                  <a:srgbClr val="222222"/>
                </a:solidFill>
              </a:rPr>
              <a:t>Unique: natively provides all common storage services, including, file, block, and object</a:t>
            </a:r>
            <a:endParaRPr sz="1000">
              <a:solidFill>
                <a:srgbClr val="222222"/>
              </a:solidFill>
            </a:endParaRPr>
          </a:p>
          <a:p>
            <a:pPr indent="-292100" lvl="1" marL="914400" rtl="0" algn="l">
              <a:lnSpc>
                <a:spcPct val="115000"/>
              </a:lnSpc>
              <a:spcBef>
                <a:spcPts val="0"/>
              </a:spcBef>
              <a:spcAft>
                <a:spcPts val="0"/>
              </a:spcAft>
              <a:buClr>
                <a:srgbClr val="222222"/>
              </a:buClr>
              <a:buSzPts val="1000"/>
              <a:buAutoNum type="alphaLcPeriod"/>
            </a:pPr>
            <a:r>
              <a:rPr lang="en" sz="1000">
                <a:solidFill>
                  <a:srgbClr val="222222"/>
                </a:solidFill>
              </a:rPr>
              <a:t>Scalable: based on proven, scale-out Ceph technology, converged or many-OCP:1-OCS</a:t>
            </a:r>
            <a:endParaRPr sz="1000">
              <a:solidFill>
                <a:srgbClr val="222222"/>
              </a:solidFill>
            </a:endParaRPr>
          </a:p>
          <a:p>
            <a:pPr indent="-292100" lvl="1" marL="914400" rtl="0" algn="l">
              <a:lnSpc>
                <a:spcPct val="115000"/>
              </a:lnSpc>
              <a:spcBef>
                <a:spcPts val="0"/>
              </a:spcBef>
              <a:spcAft>
                <a:spcPts val="0"/>
              </a:spcAft>
              <a:buClr>
                <a:srgbClr val="222222"/>
              </a:buClr>
              <a:buSzPts val="1000"/>
              <a:buAutoNum type="alphaLcPeriod"/>
            </a:pPr>
            <a:r>
              <a:rPr lang="en" sz="1000">
                <a:solidFill>
                  <a:srgbClr val="222222"/>
                </a:solidFill>
              </a:rPr>
              <a:t>Hybrid: multi-cloud gateway for policy-based data placement across cloud footprints</a:t>
            </a:r>
            <a:endParaRPr sz="1000">
              <a:solidFill>
                <a:srgbClr val="222222"/>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3" name="Shape 3433"/>
        <p:cNvGrpSpPr/>
        <p:nvPr/>
      </p:nvGrpSpPr>
      <p:grpSpPr>
        <a:xfrm>
          <a:off x="0" y="0"/>
          <a:ext cx="0" cy="0"/>
          <a:chOff x="0" y="0"/>
          <a:chExt cx="0" cy="0"/>
        </a:xfrm>
      </p:grpSpPr>
      <p:sp>
        <p:nvSpPr>
          <p:cNvPr id="3434" name="Google Shape;3434;gd129d45c11_0_10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5" name="Google Shape;3435;gd129d45c11_0_10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gd129d45c11_0_8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0" name="Google Shape;3480;gd129d45c11_0_88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222222"/>
                </a:solidFill>
              </a:rPr>
              <a:t>Infrastructure as code means developer-driven storage (instead of create trouble-ticket then wait)</a:t>
            </a:r>
            <a:endParaRPr sz="1200"/>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From Red Hat vision perspective, our goal is to give developers the freedom to innovate faster across on-premises, public cloud, and edge by providing them a consistent experience across all these infrastructure footprints.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API Driven Storage + Infrastructure as Code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5" name="Shape 3525"/>
        <p:cNvGrpSpPr/>
        <p:nvPr/>
      </p:nvGrpSpPr>
      <p:grpSpPr>
        <a:xfrm>
          <a:off x="0" y="0"/>
          <a:ext cx="0" cy="0"/>
          <a:chOff x="0" y="0"/>
          <a:chExt cx="0" cy="0"/>
        </a:xfrm>
      </p:grpSpPr>
      <p:sp>
        <p:nvSpPr>
          <p:cNvPr id="3526" name="Google Shape;3526;ge9ed1adebc_0_6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7" name="Google Shape;3527;ge9ed1adebc_0_6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0" name="Shape 3530"/>
        <p:cNvGrpSpPr/>
        <p:nvPr/>
      </p:nvGrpSpPr>
      <p:grpSpPr>
        <a:xfrm>
          <a:off x="0" y="0"/>
          <a:ext cx="0" cy="0"/>
          <a:chOff x="0" y="0"/>
          <a:chExt cx="0" cy="0"/>
        </a:xfrm>
      </p:grpSpPr>
      <p:sp>
        <p:nvSpPr>
          <p:cNvPr id="3531" name="Google Shape;3531;ge9ed1adebc_0_18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2" name="Google Shape;3532;ge9ed1adebc_0_18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0" name="Shape 3610"/>
        <p:cNvGrpSpPr/>
        <p:nvPr/>
      </p:nvGrpSpPr>
      <p:grpSpPr>
        <a:xfrm>
          <a:off x="0" y="0"/>
          <a:ext cx="0" cy="0"/>
          <a:chOff x="0" y="0"/>
          <a:chExt cx="0" cy="0"/>
        </a:xfrm>
      </p:grpSpPr>
      <p:sp>
        <p:nvSpPr>
          <p:cNvPr id="3611" name="Google Shape;3611;ge9ed1adebc_0_19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2" name="Google Shape;3612;ge9ed1adebc_0_19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30000"/>
              </a:lnSpc>
              <a:spcBef>
                <a:spcPts val="0"/>
              </a:spcBef>
              <a:spcAft>
                <a:spcPts val="0"/>
              </a:spcAft>
              <a:buClr>
                <a:schemeClr val="dk1"/>
              </a:buClr>
              <a:buSzPts val="1100"/>
              <a:buFont typeface="Arial"/>
              <a:buNone/>
            </a:pPr>
            <a:r>
              <a:rPr lang="en" u="sng">
                <a:solidFill>
                  <a:schemeClr val="hlink"/>
                </a:solidFill>
                <a:hlinkClick r:id="rId2"/>
              </a:rPr>
              <a:t>https://www.i-scoop.eu/big-data-action-value-context/data-age-2025-datasphere/</a:t>
            </a:r>
            <a:r>
              <a:rPr lang="en">
                <a:solidFill>
                  <a:schemeClr val="dk1"/>
                </a:solidFill>
              </a:rPr>
              <a:t> </a:t>
            </a:r>
            <a:endParaRPr sz="26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b9b03d30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b9b03d30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2600">
                <a:solidFill>
                  <a:schemeClr val="dk1"/>
                </a:solidFill>
                <a:latin typeface="Red Hat Display"/>
                <a:ea typeface="Red Hat Display"/>
                <a:cs typeface="Red Hat Display"/>
                <a:sym typeface="Red Hat Display"/>
              </a:rPr>
              <a:t>Data-Information-Knowledge-Wisdom</a:t>
            </a:r>
            <a:endParaRPr sz="2600">
              <a:solidFill>
                <a:schemeClr val="dk1"/>
              </a:solidFill>
              <a:latin typeface="Red Hat Display"/>
              <a:ea typeface="Red Hat Display"/>
              <a:cs typeface="Red Hat Display"/>
              <a:sym typeface="Red Hat Display"/>
            </a:endParaRPr>
          </a:p>
          <a:p>
            <a:pPr indent="0" lvl="0" marL="0" rtl="0" algn="ctr">
              <a:lnSpc>
                <a:spcPct val="130000"/>
              </a:lnSpc>
              <a:spcBef>
                <a:spcPts val="0"/>
              </a:spcBef>
              <a:spcAft>
                <a:spcPts val="0"/>
              </a:spcAft>
              <a:buClr>
                <a:schemeClr val="dk1"/>
              </a:buClr>
              <a:buSzPts val="1100"/>
              <a:buFont typeface="Arial"/>
              <a:buNone/>
            </a:pPr>
            <a:r>
              <a:rPr lang="en" u="sng">
                <a:solidFill>
                  <a:schemeClr val="hlink"/>
                </a:solidFill>
                <a:hlinkClick r:id="rId2"/>
              </a:rPr>
              <a:t>https://sensecorp.com/data-science-pyramid/</a:t>
            </a:r>
            <a:endParaRPr sz="26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7" name="Shape 3617"/>
        <p:cNvGrpSpPr/>
        <p:nvPr/>
      </p:nvGrpSpPr>
      <p:grpSpPr>
        <a:xfrm>
          <a:off x="0" y="0"/>
          <a:ext cx="0" cy="0"/>
          <a:chOff x="0" y="0"/>
          <a:chExt cx="0" cy="0"/>
        </a:xfrm>
      </p:grpSpPr>
      <p:sp>
        <p:nvSpPr>
          <p:cNvPr id="3618" name="Google Shape;3618;ge9ed1adebc_0_13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9" name="Google Shape;3619;ge9ed1adebc_0_13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Red Hat Text"/>
              <a:buAutoNum type="arabicPeriod"/>
            </a:pPr>
            <a:r>
              <a:rPr lang="en">
                <a:solidFill>
                  <a:schemeClr val="dk1"/>
                </a:solidFill>
                <a:latin typeface="Red Hat Text"/>
                <a:ea typeface="Red Hat Text"/>
                <a:cs typeface="Red Hat Text"/>
                <a:sym typeface="Red Hat Text"/>
              </a:rPr>
              <a:t>DB and DS are critical to CND </a:t>
            </a:r>
            <a:endParaRPr>
              <a:solidFill>
                <a:schemeClr val="dk1"/>
              </a:solidFill>
              <a:latin typeface="Red Hat Text"/>
              <a:ea typeface="Red Hat Text"/>
              <a:cs typeface="Red Hat Text"/>
              <a:sym typeface="Red Hat Text"/>
            </a:endParaRPr>
          </a:p>
          <a:p>
            <a:pPr indent="-298450" lvl="1" marL="914400" rtl="0" algn="l">
              <a:lnSpc>
                <a:spcPct val="115000"/>
              </a:lnSpc>
              <a:spcBef>
                <a:spcPts val="0"/>
              </a:spcBef>
              <a:spcAft>
                <a:spcPts val="0"/>
              </a:spcAft>
              <a:buClr>
                <a:schemeClr val="dk1"/>
              </a:buClr>
              <a:buSzPts val="1100"/>
              <a:buFont typeface="Red Hat Text"/>
              <a:buAutoNum type="alphaLcPeriod"/>
            </a:pPr>
            <a:r>
              <a:rPr lang="en">
                <a:solidFill>
                  <a:schemeClr val="dk1"/>
                </a:solidFill>
                <a:latin typeface="Red Hat Text"/>
                <a:ea typeface="Red Hat Text"/>
                <a:cs typeface="Red Hat Text"/>
                <a:sym typeface="Red Hat Text"/>
              </a:rPr>
              <a:t>Databases &amp; Data analytics are an integral cog in the cloud-native app dev machine. These workloads are being deployed by organizations globally for mission - critical workloads such as developing mobile apps, eCommerce apps, for processing online transaction, data &amp; business analytics, AI/ML.  </a:t>
            </a:r>
            <a:endParaRPr>
              <a:solidFill>
                <a:schemeClr val="dk1"/>
              </a:solidFill>
              <a:latin typeface="Red Hat Text"/>
              <a:ea typeface="Red Hat Text"/>
              <a:cs typeface="Red Hat Text"/>
              <a:sym typeface="Red Hat Text"/>
            </a:endParaRPr>
          </a:p>
          <a:p>
            <a:pPr indent="-298450" lvl="0" marL="457200" rtl="0" algn="l">
              <a:lnSpc>
                <a:spcPct val="115000"/>
              </a:lnSpc>
              <a:spcBef>
                <a:spcPts val="0"/>
              </a:spcBef>
              <a:spcAft>
                <a:spcPts val="0"/>
              </a:spcAft>
              <a:buClr>
                <a:schemeClr val="dk1"/>
              </a:buClr>
              <a:buSzPts val="1100"/>
              <a:buFont typeface="Red Hat Text"/>
              <a:buAutoNum type="arabicPeriod"/>
            </a:pPr>
            <a:r>
              <a:rPr lang="en">
                <a:solidFill>
                  <a:schemeClr val="dk1"/>
                </a:solidFill>
                <a:latin typeface="Red Hat Text"/>
                <a:ea typeface="Red Hat Text"/>
                <a:cs typeface="Red Hat Text"/>
                <a:sym typeface="Red Hat Text"/>
              </a:rPr>
              <a:t>Containers and K8S is in the critical path to succeed with CND </a:t>
            </a:r>
            <a:endParaRPr>
              <a:solidFill>
                <a:schemeClr val="dk1"/>
              </a:solidFill>
              <a:latin typeface="Red Hat Text"/>
              <a:ea typeface="Red Hat Text"/>
              <a:cs typeface="Red Hat Text"/>
              <a:sym typeface="Red Hat Text"/>
            </a:endParaRPr>
          </a:p>
          <a:p>
            <a:pPr indent="-298450" lvl="1" marL="914400" rtl="0" algn="l">
              <a:lnSpc>
                <a:spcPct val="115000"/>
              </a:lnSpc>
              <a:spcBef>
                <a:spcPts val="0"/>
              </a:spcBef>
              <a:spcAft>
                <a:spcPts val="0"/>
              </a:spcAft>
              <a:buClr>
                <a:schemeClr val="dk1"/>
              </a:buClr>
              <a:buSzPts val="1100"/>
              <a:buFont typeface="Red Hat Text"/>
              <a:buAutoNum type="alphaLcPeriod"/>
            </a:pPr>
            <a:r>
              <a:rPr lang="en">
                <a:solidFill>
                  <a:schemeClr val="dk1"/>
                </a:solidFill>
                <a:latin typeface="Red Hat Text"/>
                <a:ea typeface="Red Hat Text"/>
                <a:cs typeface="Red Hat Text"/>
                <a:sym typeface="Red Hat Text"/>
              </a:rPr>
              <a:t>For successful and efficient cloud-native app dev, containers and Kubernetes are used to deploy all varieties of workloads. Containers &amp; Kubernetes give the ability to scale in &amp; out based on business requirements, agility to deploy workloads fast and respond quickly. Containers and Kubernetes also make the workloads ready to be ported. </a:t>
            </a:r>
            <a:endParaRPr>
              <a:solidFill>
                <a:schemeClr val="dk1"/>
              </a:solidFill>
              <a:latin typeface="Red Hat Text"/>
              <a:ea typeface="Red Hat Text"/>
              <a:cs typeface="Red Hat Text"/>
              <a:sym typeface="Red Hat Text"/>
            </a:endParaRPr>
          </a:p>
          <a:p>
            <a:pPr indent="-298450" lvl="0" marL="457200" rtl="0" algn="l">
              <a:spcBef>
                <a:spcPts val="0"/>
              </a:spcBef>
              <a:spcAft>
                <a:spcPts val="0"/>
              </a:spcAft>
              <a:buClr>
                <a:schemeClr val="dk1"/>
              </a:buClr>
              <a:buSzPts val="1100"/>
              <a:buFont typeface="Red Hat Text"/>
              <a:buAutoNum type="arabicPeriod"/>
            </a:pPr>
            <a:r>
              <a:rPr lang="en">
                <a:solidFill>
                  <a:schemeClr val="dk1"/>
                </a:solidFill>
                <a:latin typeface="Red Hat Text"/>
                <a:ea typeface="Red Hat Text"/>
                <a:cs typeface="Red Hat Text"/>
                <a:sym typeface="Red Hat Text"/>
              </a:rPr>
              <a:t>RH OpenShift is the container and k8s platform of choice for databases and data analytics</a:t>
            </a:r>
            <a:endParaRPr>
              <a:solidFill>
                <a:schemeClr val="dk1"/>
              </a:solidFill>
              <a:latin typeface="Red Hat Text"/>
              <a:ea typeface="Red Hat Text"/>
              <a:cs typeface="Red Hat Text"/>
              <a:sym typeface="Red Hat Text"/>
            </a:endParaRPr>
          </a:p>
          <a:p>
            <a:pPr indent="-298450" lvl="1" marL="914400" rtl="0" algn="l">
              <a:spcBef>
                <a:spcPts val="0"/>
              </a:spcBef>
              <a:spcAft>
                <a:spcPts val="0"/>
              </a:spcAft>
              <a:buClr>
                <a:schemeClr val="dk1"/>
              </a:buClr>
              <a:buSzPts val="1100"/>
              <a:buFont typeface="Red Hat Text"/>
              <a:buAutoNum type="alphaLcPeriod"/>
            </a:pPr>
            <a:r>
              <a:rPr lang="en">
                <a:solidFill>
                  <a:schemeClr val="dk1"/>
                </a:solidFill>
                <a:latin typeface="Red Hat Text"/>
                <a:ea typeface="Red Hat Text"/>
                <a:cs typeface="Red Hat Text"/>
                <a:sym typeface="Red Hat Text"/>
              </a:rPr>
              <a:t>Automate and simplify operations: Red Hat OpenShift offers a portfolio of databases and data analytics to choose from along with operators that are easily available on Red Hat Marketplace. These operators automate day 1 - 2 operations such as, backup, provisioning etc, leaving the System Administrators free to focus on more strategic tasks important to business. </a:t>
            </a:r>
            <a:endParaRPr>
              <a:solidFill>
                <a:schemeClr val="dk1"/>
              </a:solidFill>
              <a:latin typeface="Red Hat Text"/>
              <a:ea typeface="Red Hat Text"/>
              <a:cs typeface="Red Hat Text"/>
              <a:sym typeface="Red Hat Text"/>
            </a:endParaRPr>
          </a:p>
          <a:p>
            <a:pPr indent="-298450" lvl="1" marL="914400" rtl="0" algn="l">
              <a:spcBef>
                <a:spcPts val="0"/>
              </a:spcBef>
              <a:spcAft>
                <a:spcPts val="0"/>
              </a:spcAft>
              <a:buClr>
                <a:schemeClr val="dk1"/>
              </a:buClr>
              <a:buSzPts val="1100"/>
              <a:buFont typeface="Red Hat Text"/>
              <a:buAutoNum type="alphaLcPeriod"/>
            </a:pPr>
            <a:r>
              <a:rPr lang="en">
                <a:solidFill>
                  <a:schemeClr val="dk1"/>
                </a:solidFill>
                <a:latin typeface="Red Hat Text"/>
                <a:ea typeface="Red Hat Text"/>
                <a:cs typeface="Red Hat Text"/>
                <a:sym typeface="Red Hat Text"/>
              </a:rPr>
              <a:t>Consistency and portability across Hybrid Cloud: Secure and consistent deployment of databases, data analytics and all workloads crucial to cloud-native app development. OpenShift offers flexibility by providing a platform across the hybrid cloud, including edge, as well as providing customizable deployment options. Red Hat OpenShift offers a unified, consistent manner of deploying databases, data analytics and all workloads on the same platform.</a:t>
            </a:r>
            <a:endParaRPr>
              <a:solidFill>
                <a:schemeClr val="dk1"/>
              </a:solidFill>
              <a:latin typeface="Red Hat Text"/>
              <a:ea typeface="Red Hat Text"/>
              <a:cs typeface="Red Hat Text"/>
              <a:sym typeface="Red Hat Text"/>
            </a:endParaRPr>
          </a:p>
          <a:p>
            <a:pPr indent="-298450" lvl="1" marL="914400" rtl="0" algn="l">
              <a:spcBef>
                <a:spcPts val="0"/>
              </a:spcBef>
              <a:spcAft>
                <a:spcPts val="0"/>
              </a:spcAft>
              <a:buClr>
                <a:schemeClr val="dk1"/>
              </a:buClr>
              <a:buSzPts val="1100"/>
              <a:buFont typeface="Red Hat Text"/>
              <a:buAutoNum type="alphaLcPeriod"/>
            </a:pPr>
            <a:r>
              <a:rPr lang="en">
                <a:solidFill>
                  <a:schemeClr val="dk1"/>
                </a:solidFill>
                <a:latin typeface="Red Hat Text"/>
                <a:ea typeface="Red Hat Text"/>
                <a:cs typeface="Red Hat Text"/>
                <a:sym typeface="Red Hat Text"/>
              </a:rPr>
              <a:t>Key ISV partnerships and integrations: Red Hat has partnerships &amp; integrations with key database and data service ISVs to ensure that operators are available and certified on Red Hat Marketplace.</a:t>
            </a:r>
            <a:endParaRPr>
              <a:solidFill>
                <a:schemeClr val="dk1"/>
              </a:solidFill>
              <a:latin typeface="Red Hat Text"/>
              <a:ea typeface="Red Hat Text"/>
              <a:cs typeface="Red Hat Text"/>
              <a:sym typeface="Red Hat Text"/>
            </a:endParaRPr>
          </a:p>
          <a:p>
            <a:pPr indent="0" lvl="0" marL="914400" rtl="0" algn="l">
              <a:spcBef>
                <a:spcPts val="0"/>
              </a:spcBef>
              <a:spcAft>
                <a:spcPts val="0"/>
              </a:spcAft>
              <a:buNone/>
            </a:pPr>
            <a:r>
              <a:t/>
            </a:r>
            <a:endParaRPr b="1">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solidFill>
                <a:schemeClr val="dk1"/>
              </a:solidFill>
              <a:latin typeface="Red Hat Text"/>
              <a:ea typeface="Red Hat Text"/>
              <a:cs typeface="Red Hat Text"/>
              <a:sym typeface="Red Hat Tex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6" name="Shape 3636"/>
        <p:cNvGrpSpPr/>
        <p:nvPr/>
      </p:nvGrpSpPr>
      <p:grpSpPr>
        <a:xfrm>
          <a:off x="0" y="0"/>
          <a:ext cx="0" cy="0"/>
          <a:chOff x="0" y="0"/>
          <a:chExt cx="0" cy="0"/>
        </a:xfrm>
      </p:grpSpPr>
      <p:sp>
        <p:nvSpPr>
          <p:cNvPr id="3637" name="Google Shape;3637;g8c50a91e8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8" name="Google Shape;3638;g8c50a91e8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b57c17fd6c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b57c17fd6c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Wikipedia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9" name="Shape 2789"/>
        <p:cNvGrpSpPr/>
        <p:nvPr/>
      </p:nvGrpSpPr>
      <p:grpSpPr>
        <a:xfrm>
          <a:off x="0" y="0"/>
          <a:ext cx="0" cy="0"/>
          <a:chOff x="0" y="0"/>
          <a:chExt cx="0" cy="0"/>
        </a:xfrm>
      </p:grpSpPr>
      <p:sp>
        <p:nvSpPr>
          <p:cNvPr id="2790" name="Google Shape;2790;gb57c17fd6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1" name="Google Shape;2791;gb57c17fd6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547716335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547716335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ge9ed1adebc_0_7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4" name="Google Shape;2944;ge9ed1adebc_0_7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Here are examples of business outcomes achieved by organizations across various industries because of databases &amp; data analytics on containers &amp; Kubernetes. </a:t>
            </a:r>
            <a:endParaRPr>
              <a:latin typeface="Red Hat Text"/>
              <a:ea typeface="Red Hat Text"/>
              <a:cs typeface="Red Hat Text"/>
              <a:sym typeface="Red Hat Text"/>
            </a:endParaRPr>
          </a:p>
          <a:p>
            <a:pPr indent="0" lvl="0" marL="0" rtl="0" algn="l">
              <a:spcBef>
                <a:spcPts val="0"/>
              </a:spcBef>
              <a:spcAft>
                <a:spcPts val="0"/>
              </a:spcAft>
              <a:buNone/>
            </a:pPr>
            <a:r>
              <a:t/>
            </a:r>
            <a:endParaRPr>
              <a:latin typeface="Red Hat Text"/>
              <a:ea typeface="Red Hat Text"/>
              <a:cs typeface="Red Hat Text"/>
              <a:sym typeface="Red Hat Text"/>
            </a:endParaRPr>
          </a:p>
          <a:p>
            <a:pPr indent="0" lvl="0" marL="0" rtl="0" algn="l">
              <a:spcBef>
                <a:spcPts val="0"/>
              </a:spcBef>
              <a:spcAft>
                <a:spcPts val="0"/>
              </a:spcAft>
              <a:buNone/>
            </a:pPr>
            <a:r>
              <a:rPr b="1" lang="en">
                <a:latin typeface="Red Hat Text"/>
                <a:ea typeface="Red Hat Text"/>
                <a:cs typeface="Red Hat Text"/>
                <a:sym typeface="Red Hat Text"/>
              </a:rPr>
              <a:t>****Note to the speaker: Highlight a few of these depending on the relevance to the customers industry &amp; business problems that we may have discovered already****</a:t>
            </a:r>
            <a:endParaRPr b="1">
              <a:latin typeface="Red Hat Text"/>
              <a:ea typeface="Red Hat Text"/>
              <a:cs typeface="Red Hat Text"/>
              <a:sym typeface="Red Hat Tex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gb9b03d300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7" name="Google Shape;2977;gb9b03d300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98d10cea1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98d10cea1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4.png"/><Relationship Id="rId3" Type="http://schemas.openxmlformats.org/officeDocument/2006/relationships/image" Target="../media/image7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 Id="rId3" Type="http://schemas.openxmlformats.org/officeDocument/2006/relationships/image" Target="../media/image7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7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 Id="rId3" Type="http://schemas.openxmlformats.org/officeDocument/2006/relationships/image" Target="../media/image7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7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9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8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8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8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 Id="rId3" Type="http://schemas.openxmlformats.org/officeDocument/2006/relationships/image" Target="../media/image8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 Id="rId3" Type="http://schemas.openxmlformats.org/officeDocument/2006/relationships/image" Target="../media/image8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 Id="rId3" Type="http://schemas.openxmlformats.org/officeDocument/2006/relationships/image" Target="../media/image85.png"/><Relationship Id="rId4" Type="http://schemas.openxmlformats.org/officeDocument/2006/relationships/image" Target="../media/image94.png"/><Relationship Id="rId5" Type="http://schemas.openxmlformats.org/officeDocument/2006/relationships/image" Target="../media/image100.png"/><Relationship Id="rId6" Type="http://schemas.openxmlformats.org/officeDocument/2006/relationships/image" Target="../media/image96.png"/><Relationship Id="rId7" Type="http://schemas.openxmlformats.org/officeDocument/2006/relationships/image" Target="../media/image99.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 Id="rId3" Type="http://schemas.openxmlformats.org/officeDocument/2006/relationships/image" Target="../media/image8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 Id="rId3" Type="http://schemas.openxmlformats.org/officeDocument/2006/relationships/image" Target="../media/image85.png"/><Relationship Id="rId4" Type="http://schemas.openxmlformats.org/officeDocument/2006/relationships/image" Target="../media/image101.png"/><Relationship Id="rId5" Type="http://schemas.openxmlformats.org/officeDocument/2006/relationships/image" Target="../media/image104.png"/><Relationship Id="rId6" Type="http://schemas.openxmlformats.org/officeDocument/2006/relationships/image" Target="../media/image102.png"/><Relationship Id="rId7" Type="http://schemas.openxmlformats.org/officeDocument/2006/relationships/image" Target="../media/image10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0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108.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0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 Id="rId3" Type="http://schemas.openxmlformats.org/officeDocument/2006/relationships/image" Target="../media/image107.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3.png"/><Relationship Id="rId3" Type="http://schemas.openxmlformats.org/officeDocument/2006/relationships/image" Target="../media/image107.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9.png"/><Relationship Id="rId3" Type="http://schemas.openxmlformats.org/officeDocument/2006/relationships/image" Target="../media/image10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3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7.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8.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7.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5.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4.png"/><Relationship Id="rId3" Type="http://schemas.openxmlformats.org/officeDocument/2006/relationships/image" Target="../media/image13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7.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4.png"/><Relationship Id="rId3" Type="http://schemas.openxmlformats.org/officeDocument/2006/relationships/image" Target="../media/image136.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2.png"/><Relationship Id="rId3" Type="http://schemas.openxmlformats.org/officeDocument/2006/relationships/image" Target="../media/image13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2.png"/><Relationship Id="rId3" Type="http://schemas.openxmlformats.org/officeDocument/2006/relationships/image" Target="../media/image136.png"/><Relationship Id="rId4" Type="http://schemas.openxmlformats.org/officeDocument/2006/relationships/image" Target="../media/image146.png"/><Relationship Id="rId5" Type="http://schemas.openxmlformats.org/officeDocument/2006/relationships/image" Target="../media/image148.png"/><Relationship Id="rId6" Type="http://schemas.openxmlformats.org/officeDocument/2006/relationships/image" Target="../media/image147.png"/><Relationship Id="rId7" Type="http://schemas.openxmlformats.org/officeDocument/2006/relationships/image" Target="../media/image156.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 Id="rId3" Type="http://schemas.openxmlformats.org/officeDocument/2006/relationships/image" Target="../media/image136.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 Id="rId3" Type="http://schemas.openxmlformats.org/officeDocument/2006/relationships/image" Target="../media/image136.png"/><Relationship Id="rId4" Type="http://schemas.openxmlformats.org/officeDocument/2006/relationships/image" Target="../media/image149.png"/><Relationship Id="rId5" Type="http://schemas.openxmlformats.org/officeDocument/2006/relationships/image" Target="../media/image145.png"/><Relationship Id="rId6" Type="http://schemas.openxmlformats.org/officeDocument/2006/relationships/image" Target="../media/image151.png"/><Relationship Id="rId7" Type="http://schemas.openxmlformats.org/officeDocument/2006/relationships/image" Target="../media/image15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 Id="rId3" Type="http://schemas.openxmlformats.org/officeDocument/2006/relationships/image" Target="../media/image137.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3.png"/><Relationship Id="rId3" Type="http://schemas.openxmlformats.org/officeDocument/2006/relationships/image" Target="../media/image157.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5.png"/><Relationship Id="rId3" Type="http://schemas.openxmlformats.org/officeDocument/2006/relationships/image" Target="../media/image1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8.png"/><Relationship Id="rId3" Type="http://schemas.openxmlformats.org/officeDocument/2006/relationships/image" Target="../media/image137.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9.png"/><Relationship Id="rId3" Type="http://schemas.openxmlformats.org/officeDocument/2006/relationships/image" Target="../media/image137.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2.png"/><Relationship Id="rId3" Type="http://schemas.openxmlformats.org/officeDocument/2006/relationships/image" Target="../media/image157.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7.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3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26.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4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4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4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4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7.png"/><Relationship Id="rId6" Type="http://schemas.openxmlformats.org/officeDocument/2006/relationships/image" Target="../media/image63.png"/><Relationship Id="rId7" Type="http://schemas.openxmlformats.org/officeDocument/2006/relationships/image" Target="../media/image6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6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72.png"/><Relationship Id="rId7" Type="http://schemas.openxmlformats.org/officeDocument/2006/relationships/image" Target="../media/image6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 Id="rId3" Type="http://schemas.openxmlformats.org/officeDocument/2006/relationships/image" Target="../media/image6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 Id="rId3" Type="http://schemas.openxmlformats.org/officeDocument/2006/relationships/image" Target="../media/image66.png"/><Relationship Id="rId4" Type="http://schemas.openxmlformats.org/officeDocument/2006/relationships/image" Target="../media/image71.png"/><Relationship Id="rId5" Type="http://schemas.openxmlformats.org/officeDocument/2006/relationships/image" Target="../media/image75.png"/><Relationship Id="rId6" Type="http://schemas.openxmlformats.org/officeDocument/2006/relationships/image" Target="../media/image73.png"/><Relationship Id="rId7" Type="http://schemas.openxmlformats.org/officeDocument/2006/relationships/image" Target="../media/image7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7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232927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2pPr>
            <a:lvl3pPr lvl="2">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3pPr>
            <a:lvl4pPr lvl="3">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4pPr>
            <a:lvl5pPr lvl="4">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5pPr>
            <a:lvl6pPr lvl="5">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6pPr>
            <a:lvl7pPr lvl="6">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7pPr>
            <a:lvl8pPr lvl="7">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8pPr>
            <a:lvl9pPr lvl="8">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9pPr>
          </a:lstStyle>
          <a:p/>
        </p:txBody>
      </p:sp>
      <p:sp>
        <p:nvSpPr>
          <p:cNvPr id="10" name="Google Shape;10;p2"/>
          <p:cNvSpPr txBox="1"/>
          <p:nvPr>
            <p:ph type="title"/>
          </p:nvPr>
        </p:nvSpPr>
        <p:spPr>
          <a:xfrm>
            <a:off x="2329425" y="2487150"/>
            <a:ext cx="7533300" cy="8568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1pPr>
            <a:lvl2pPr lvl="1">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2pPr>
            <a:lvl3pPr lvl="2">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3pPr>
            <a:lvl4pPr lvl="3">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4pPr>
            <a:lvl5pPr lvl="4">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5pPr>
            <a:lvl6pPr lvl="5">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6pPr>
            <a:lvl7pPr lvl="6">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7pPr>
            <a:lvl8pPr lvl="7">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8pPr>
            <a:lvl9pPr lvl="8">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9pPr>
          </a:lstStyle>
          <a:p/>
        </p:txBody>
      </p:sp>
      <p:sp>
        <p:nvSpPr>
          <p:cNvPr id="11" name="Google Shape;11;p2"/>
          <p:cNvSpPr txBox="1"/>
          <p:nvPr>
            <p:ph idx="2" type="subTitle"/>
          </p:nvPr>
        </p:nvSpPr>
        <p:spPr>
          <a:xfrm>
            <a:off x="232927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1pPr>
            <a:lvl2pPr lvl="1"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2pPr>
            <a:lvl3pPr lvl="2"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3pPr>
            <a:lvl4pPr lvl="3"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4pPr>
            <a:lvl5pPr lvl="4"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5pPr>
            <a:lvl6pPr lvl="5"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6pPr>
            <a:lvl7pPr lvl="6"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7pPr>
            <a:lvl8pPr lvl="7"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8pPr>
            <a:lvl9pPr lvl="8"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9pPr>
          </a:lstStyle>
          <a:p/>
        </p:txBody>
      </p:sp>
      <p:sp>
        <p:nvSpPr>
          <p:cNvPr id="12" name="Google Shape;12;p2"/>
          <p:cNvSpPr txBox="1"/>
          <p:nvPr>
            <p:ph idx="3" type="subTitle"/>
          </p:nvPr>
        </p:nvSpPr>
        <p:spPr>
          <a:xfrm>
            <a:off x="471740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1pPr>
            <a:lvl2pPr lvl="1"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2pPr>
            <a:lvl3pPr lvl="2"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3pPr>
            <a:lvl4pPr lvl="3"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4pPr>
            <a:lvl5pPr lvl="4"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5pPr>
            <a:lvl6pPr lvl="5"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6pPr>
            <a:lvl7pPr lvl="6"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7pPr>
            <a:lvl8pPr lvl="7"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8pPr>
            <a:lvl9pPr lvl="8"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9pPr>
          </a:lstStyle>
          <a:p/>
        </p:txBody>
      </p:sp>
      <p:pic>
        <p:nvPicPr>
          <p:cNvPr id="13" name="Google Shape;13;p2"/>
          <p:cNvPicPr preferRelativeResize="0"/>
          <p:nvPr/>
        </p:nvPicPr>
        <p:blipFill rotWithShape="1">
          <a:blip r:embed="rId3">
            <a:alphaModFix/>
          </a:blip>
          <a:srcRect b="99" l="0" r="0" t="99"/>
          <a:stretch/>
        </p:blipFill>
        <p:spPr>
          <a:xfrm>
            <a:off x="10106850" y="6203986"/>
            <a:ext cx="1580275" cy="37276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39" name="Shape 39"/>
        <p:cNvGrpSpPr/>
        <p:nvPr/>
      </p:nvGrpSpPr>
      <p:grpSpPr>
        <a:xfrm>
          <a:off x="0" y="0"/>
          <a:ext cx="0" cy="0"/>
          <a:chOff x="0" y="0"/>
          <a:chExt cx="0" cy="0"/>
        </a:xfrm>
      </p:grpSpPr>
      <p:pic>
        <p:nvPicPr>
          <p:cNvPr id="40" name="Google Shape;40;p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171" name="Shape 1171"/>
        <p:cNvGrpSpPr/>
        <p:nvPr/>
      </p:nvGrpSpPr>
      <p:grpSpPr>
        <a:xfrm>
          <a:off x="0" y="0"/>
          <a:ext cx="0" cy="0"/>
          <a:chOff x="0" y="0"/>
          <a:chExt cx="0" cy="0"/>
        </a:xfrm>
      </p:grpSpPr>
      <p:sp>
        <p:nvSpPr>
          <p:cNvPr id="1172" name="Google Shape;1172;p10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173" name="Google Shape;1173;p10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74" name="Google Shape;1174;p10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75" name="Google Shape;1175;p1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176" name="Google Shape;1176;p10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1177" name="Google Shape;1177;p10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178" name="Google Shape;1178;p1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179" name="Shape 1179"/>
        <p:cNvGrpSpPr/>
        <p:nvPr/>
      </p:nvGrpSpPr>
      <p:grpSpPr>
        <a:xfrm>
          <a:off x="0" y="0"/>
          <a:ext cx="0" cy="0"/>
          <a:chOff x="0" y="0"/>
          <a:chExt cx="0" cy="0"/>
        </a:xfrm>
      </p:grpSpPr>
      <p:sp>
        <p:nvSpPr>
          <p:cNvPr id="1180" name="Google Shape;1180;p10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181" name="Google Shape;1181;p10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82" name="Google Shape;1182;p10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83" name="Google Shape;1183;p1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184" name="Google Shape;1184;p10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185" name="Google Shape;1185;p10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86" name="Google Shape;1186;p104"/>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187" name="Google Shape;1187;p1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188" name="Shape 1188"/>
        <p:cNvGrpSpPr/>
        <p:nvPr/>
      </p:nvGrpSpPr>
      <p:grpSpPr>
        <a:xfrm>
          <a:off x="0" y="0"/>
          <a:ext cx="0" cy="0"/>
          <a:chOff x="0" y="0"/>
          <a:chExt cx="0" cy="0"/>
        </a:xfrm>
      </p:grpSpPr>
      <p:sp>
        <p:nvSpPr>
          <p:cNvPr id="1189" name="Google Shape;1189;p10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190" name="Google Shape;1190;p10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91" name="Google Shape;1191;p10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192" name="Google Shape;1192;p10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193" name="Google Shape;1193;p10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194" name="Google Shape;1194;p1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195" name="Shape 1195"/>
        <p:cNvGrpSpPr/>
        <p:nvPr/>
      </p:nvGrpSpPr>
      <p:grpSpPr>
        <a:xfrm>
          <a:off x="0" y="0"/>
          <a:ext cx="0" cy="0"/>
          <a:chOff x="0" y="0"/>
          <a:chExt cx="0" cy="0"/>
        </a:xfrm>
      </p:grpSpPr>
      <p:sp>
        <p:nvSpPr>
          <p:cNvPr id="1196" name="Google Shape;1196;p10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197" name="Google Shape;1197;p106"/>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198" name="Google Shape;1198;p10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199" name="Google Shape;1199;p10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200" name="Google Shape;1200;p106"/>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201" name="Google Shape;1201;p1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202" name="Google Shape;1202;p1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203" name="Shape 1203"/>
        <p:cNvGrpSpPr/>
        <p:nvPr/>
      </p:nvGrpSpPr>
      <p:grpSpPr>
        <a:xfrm>
          <a:off x="0" y="0"/>
          <a:ext cx="0" cy="0"/>
          <a:chOff x="0" y="0"/>
          <a:chExt cx="0" cy="0"/>
        </a:xfrm>
      </p:grpSpPr>
      <p:sp>
        <p:nvSpPr>
          <p:cNvPr id="1204" name="Google Shape;1204;p107"/>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205" name="Google Shape;1205;p10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06" name="Google Shape;1206;p10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207" name="Google Shape;1207;p10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208" name="Google Shape;1208;p1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209" name="Shape 1209"/>
        <p:cNvGrpSpPr/>
        <p:nvPr/>
      </p:nvGrpSpPr>
      <p:grpSpPr>
        <a:xfrm>
          <a:off x="0" y="0"/>
          <a:ext cx="0" cy="0"/>
          <a:chOff x="0" y="0"/>
          <a:chExt cx="0" cy="0"/>
        </a:xfrm>
      </p:grpSpPr>
      <p:sp>
        <p:nvSpPr>
          <p:cNvPr id="1210" name="Google Shape;1210;p1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11" name="Google Shape;1211;p10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12" name="Google Shape;1212;p10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13" name="Google Shape;1213;p10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14" name="Google Shape;1214;p1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15" name="Google Shape;1215;p1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16" name="Google Shape;1216;p10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17" name="Google Shape;1217;p10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218" name="Shape 1218"/>
        <p:cNvGrpSpPr/>
        <p:nvPr/>
      </p:nvGrpSpPr>
      <p:grpSpPr>
        <a:xfrm>
          <a:off x="0" y="0"/>
          <a:ext cx="0" cy="0"/>
          <a:chOff x="0" y="0"/>
          <a:chExt cx="0" cy="0"/>
        </a:xfrm>
      </p:grpSpPr>
      <p:sp>
        <p:nvSpPr>
          <p:cNvPr id="1219" name="Google Shape;1219;p1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20" name="Google Shape;1220;p10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21" name="Google Shape;1221;p1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22" name="Google Shape;1222;p10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23" name="Google Shape;1223;p1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24" name="Google Shape;1224;p1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25" name="Google Shape;1225;p10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26" name="Google Shape;1226;p10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27" name="Google Shape;1227;p109"/>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9"/>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9"/>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9"/>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233" name="Google Shape;1233;p109"/>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234" name="Google Shape;1234;p109"/>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235" name="Shape 1235"/>
        <p:cNvGrpSpPr/>
        <p:nvPr/>
      </p:nvGrpSpPr>
      <p:grpSpPr>
        <a:xfrm>
          <a:off x="0" y="0"/>
          <a:ext cx="0" cy="0"/>
          <a:chOff x="0" y="0"/>
          <a:chExt cx="0" cy="0"/>
        </a:xfrm>
      </p:grpSpPr>
      <p:sp>
        <p:nvSpPr>
          <p:cNvPr id="1236" name="Google Shape;1236;p1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37" name="Google Shape;1237;p11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38" name="Google Shape;1238;p11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39" name="Google Shape;1239;p11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40" name="Google Shape;1240;p1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1" name="Google Shape;1241;p1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42" name="Google Shape;1242;p11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43" name="Google Shape;1243;p11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44" name="Google Shape;1244;p11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1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10"/>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10"/>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10"/>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249" name="Google Shape;1249;p110"/>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250" name="Shape 1250"/>
        <p:cNvGrpSpPr/>
        <p:nvPr/>
      </p:nvGrpSpPr>
      <p:grpSpPr>
        <a:xfrm>
          <a:off x="0" y="0"/>
          <a:ext cx="0" cy="0"/>
          <a:chOff x="0" y="0"/>
          <a:chExt cx="0" cy="0"/>
        </a:xfrm>
      </p:grpSpPr>
      <p:sp>
        <p:nvSpPr>
          <p:cNvPr id="1251" name="Google Shape;1251;p1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52" name="Google Shape;1252;p111"/>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53" name="Google Shape;1253;p1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54" name="Google Shape;1254;p11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55" name="Google Shape;1255;p1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56" name="Google Shape;1256;p1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57" name="Google Shape;1257;p111"/>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58" name="Google Shape;1258;p11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259" name="Google Shape;1259;p111"/>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1260" name="Google Shape;1260;p111"/>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261" name="Google Shape;1261;p111"/>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262" name="Google Shape;1262;p111"/>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263" name="Shape 1263"/>
        <p:cNvGrpSpPr/>
        <p:nvPr/>
      </p:nvGrpSpPr>
      <p:grpSpPr>
        <a:xfrm>
          <a:off x="0" y="0"/>
          <a:ext cx="0" cy="0"/>
          <a:chOff x="0" y="0"/>
          <a:chExt cx="0" cy="0"/>
        </a:xfrm>
      </p:grpSpPr>
      <p:sp>
        <p:nvSpPr>
          <p:cNvPr id="1264" name="Google Shape;1264;p1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65" name="Google Shape;1265;p11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66" name="Google Shape;1266;p11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67" name="Google Shape;1267;p1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68" name="Google Shape;1268;p1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69" name="Google Shape;1269;p11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41" name="Shape 41"/>
        <p:cNvGrpSpPr/>
        <p:nvPr/>
      </p:nvGrpSpPr>
      <p:grpSpPr>
        <a:xfrm>
          <a:off x="0" y="0"/>
          <a:ext cx="0" cy="0"/>
          <a:chOff x="0" y="0"/>
          <a:chExt cx="0" cy="0"/>
        </a:xfrm>
      </p:grpSpPr>
      <p:sp>
        <p:nvSpPr>
          <p:cNvPr id="42" name="Google Shape;42;p1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3" name="Google Shape;43;p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 name="Google Shape;44;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5" name="Google Shape;45;p1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6" name="Google Shape;46;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7" name="Google Shape;47;p1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b="1" sz="600">
              <a:solidFill>
                <a:srgbClr val="666666"/>
              </a:solidFill>
              <a:latin typeface="Overpass"/>
              <a:ea typeface="Overpass"/>
              <a:cs typeface="Overpass"/>
              <a:sym typeface="Overpass"/>
            </a:endParaRPr>
          </a:p>
        </p:txBody>
      </p:sp>
      <p:pic>
        <p:nvPicPr>
          <p:cNvPr id="48" name="Google Shape;48;p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 name="Google Shape;49;p1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270" name="Shape 1270"/>
        <p:cNvGrpSpPr/>
        <p:nvPr/>
      </p:nvGrpSpPr>
      <p:grpSpPr>
        <a:xfrm>
          <a:off x="0" y="0"/>
          <a:ext cx="0" cy="0"/>
          <a:chOff x="0" y="0"/>
          <a:chExt cx="0" cy="0"/>
        </a:xfrm>
      </p:grpSpPr>
      <p:sp>
        <p:nvSpPr>
          <p:cNvPr id="1271" name="Google Shape;1271;p1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72" name="Google Shape;1272;p11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73" name="Google Shape;1273;p11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74" name="Google Shape;1274;p11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75" name="Google Shape;1275;p1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76" name="Google Shape;1276;p11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77" name="Google Shape;1277;p11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78" name="Google Shape;1278;p11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pic>
        <p:nvPicPr>
          <p:cNvPr id="1279" name="Google Shape;1279;p113"/>
          <p:cNvPicPr preferRelativeResize="0"/>
          <p:nvPr/>
        </p:nvPicPr>
        <p:blipFill>
          <a:blip r:embed="rId2">
            <a:alphaModFix/>
          </a:blip>
          <a:stretch>
            <a:fillRect/>
          </a:stretch>
        </p:blipFill>
        <p:spPr>
          <a:xfrm>
            <a:off x="10711275" y="6313250"/>
            <a:ext cx="1099724" cy="373751"/>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280" name="Shape 1280"/>
        <p:cNvGrpSpPr/>
        <p:nvPr/>
      </p:nvGrpSpPr>
      <p:grpSpPr>
        <a:xfrm>
          <a:off x="0" y="0"/>
          <a:ext cx="0" cy="0"/>
          <a:chOff x="0" y="0"/>
          <a:chExt cx="0" cy="0"/>
        </a:xfrm>
      </p:grpSpPr>
      <p:sp>
        <p:nvSpPr>
          <p:cNvPr id="1281" name="Google Shape;1281;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82" name="Google Shape;1282;p11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83" name="Google Shape;1283;p1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84" name="Google Shape;1284;p1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85" name="Google Shape;1285;p1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86" name="Google Shape;1286;p1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87" name="Google Shape;1287;p11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88" name="Google Shape;1288;p114"/>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289" name="Shape 1289"/>
        <p:cNvGrpSpPr/>
        <p:nvPr/>
      </p:nvGrpSpPr>
      <p:grpSpPr>
        <a:xfrm>
          <a:off x="0" y="0"/>
          <a:ext cx="0" cy="0"/>
          <a:chOff x="0" y="0"/>
          <a:chExt cx="0" cy="0"/>
        </a:xfrm>
      </p:grpSpPr>
      <p:sp>
        <p:nvSpPr>
          <p:cNvPr id="1290" name="Google Shape;1290;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91" name="Google Shape;1291;p1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92" name="Google Shape;1292;p1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93" name="Google Shape;1293;p1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94" name="Google Shape;1294;p1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95" name="Google Shape;1295;p11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96" name="Google Shape;1296;p115"/>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297" name="Shape 1297"/>
        <p:cNvGrpSpPr/>
        <p:nvPr/>
      </p:nvGrpSpPr>
      <p:grpSpPr>
        <a:xfrm>
          <a:off x="0" y="0"/>
          <a:ext cx="0" cy="0"/>
          <a:chOff x="0" y="0"/>
          <a:chExt cx="0" cy="0"/>
        </a:xfrm>
      </p:grpSpPr>
      <p:sp>
        <p:nvSpPr>
          <p:cNvPr id="1298" name="Google Shape;1298;p1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99" name="Google Shape;1299;p1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00" name="Google Shape;1300;p1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01" name="Google Shape;1301;p1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02" name="Google Shape;1302;p1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03" name="Google Shape;1303;p1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04" name="Google Shape;1304;p1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05" name="Google Shape;1305;p11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06" name="Google Shape;1306;p116"/>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1307" name="Google Shape;1307;p116"/>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308" name="Shape 1308"/>
        <p:cNvGrpSpPr/>
        <p:nvPr/>
      </p:nvGrpSpPr>
      <p:grpSpPr>
        <a:xfrm>
          <a:off x="0" y="0"/>
          <a:ext cx="0" cy="0"/>
          <a:chOff x="0" y="0"/>
          <a:chExt cx="0" cy="0"/>
        </a:xfrm>
      </p:grpSpPr>
      <p:sp>
        <p:nvSpPr>
          <p:cNvPr id="1309" name="Google Shape;1309;p1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310" name="Google Shape;1310;p1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11" name="Google Shape;1311;p1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12" name="Google Shape;1312;p1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13" name="Google Shape;1313;p1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14" name="Google Shape;1314;p11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15" name="Google Shape;1315;p117"/>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316" name="Google Shape;1316;p117"/>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17" name="Google Shape;1317;p117"/>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1318" name="Google Shape;1318;p117"/>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319" name="Shape 1319"/>
        <p:cNvGrpSpPr/>
        <p:nvPr/>
      </p:nvGrpSpPr>
      <p:grpSpPr>
        <a:xfrm>
          <a:off x="0" y="0"/>
          <a:ext cx="0" cy="0"/>
          <a:chOff x="0" y="0"/>
          <a:chExt cx="0" cy="0"/>
        </a:xfrm>
      </p:grpSpPr>
      <p:sp>
        <p:nvSpPr>
          <p:cNvPr id="1320" name="Google Shape;1320;p1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21" name="Google Shape;1321;p11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22" name="Google Shape;1322;p1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23" name="Google Shape;1323;p1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24" name="Google Shape;1324;p1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25" name="Google Shape;1325;p1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26" name="Google Shape;1326;p11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27" name="Google Shape;1327;p11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28" name="Google Shape;1328;p118"/>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1329" name="Google Shape;1329;p118"/>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330" name="Google Shape;1330;p118"/>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331" name="Google Shape;1331;p118"/>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332" name="Google Shape;1332;p118"/>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1333" name="Google Shape;1333;p118"/>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334" name="Shape 1334"/>
        <p:cNvGrpSpPr/>
        <p:nvPr/>
      </p:nvGrpSpPr>
      <p:grpSpPr>
        <a:xfrm>
          <a:off x="0" y="0"/>
          <a:ext cx="0" cy="0"/>
          <a:chOff x="0" y="0"/>
          <a:chExt cx="0" cy="0"/>
        </a:xfrm>
      </p:grpSpPr>
      <p:sp>
        <p:nvSpPr>
          <p:cNvPr id="1335" name="Google Shape;1335;p11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336" name="Google Shape;1336;p11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337" name="Google Shape;1337;p11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338" name="Google Shape;1338;p119"/>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39" name="Google Shape;1339;p11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40" name="Google Shape;1340;p1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41" name="Google Shape;1341;p1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42" name="Google Shape;1342;p1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43" name="Google Shape;1343;p1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44" name="Google Shape;1344;p119"/>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45" name="Google Shape;1345;p119"/>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46" name="Google Shape;1346;p119"/>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1347" name="Google Shape;1347;p119"/>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1348" name="Google Shape;1348;p119"/>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49" name="Google Shape;1349;p119"/>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50" name="Google Shape;1350;p119"/>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51" name="Google Shape;1351;p119"/>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52" name="Google Shape;1352;p119"/>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53" name="Google Shape;1353;p119"/>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354" name="Shape 1354"/>
        <p:cNvGrpSpPr/>
        <p:nvPr/>
      </p:nvGrpSpPr>
      <p:grpSpPr>
        <a:xfrm>
          <a:off x="0" y="0"/>
          <a:ext cx="0" cy="0"/>
          <a:chOff x="0" y="0"/>
          <a:chExt cx="0" cy="0"/>
        </a:xfrm>
      </p:grpSpPr>
      <p:sp>
        <p:nvSpPr>
          <p:cNvPr id="1355" name="Google Shape;1355;p120"/>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356" name="Google Shape;1356;p120"/>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357" name="Google Shape;1357;p12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58" name="Google Shape;1358;p12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59" name="Google Shape;1359;p1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60" name="Google Shape;1360;p1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61" name="Google Shape;1361;p1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2" name="Google Shape;1362;p1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63" name="Google Shape;1363;p120"/>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64" name="Google Shape;1364;p120"/>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65" name="Google Shape;1365;p120"/>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366" name="Google Shape;1366;p120"/>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1367" name="Google Shape;1367;p120"/>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68" name="Google Shape;1368;p120"/>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69" name="Google Shape;1369;p120"/>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70" name="Google Shape;1370;p120"/>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371" name="Shape 1371"/>
        <p:cNvGrpSpPr/>
        <p:nvPr/>
      </p:nvGrpSpPr>
      <p:grpSpPr>
        <a:xfrm>
          <a:off x="0" y="0"/>
          <a:ext cx="0" cy="0"/>
          <a:chOff x="0" y="0"/>
          <a:chExt cx="0" cy="0"/>
        </a:xfrm>
      </p:grpSpPr>
      <p:sp>
        <p:nvSpPr>
          <p:cNvPr id="1372" name="Google Shape;1372;p1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73" name="Google Shape;1373;p12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74" name="Google Shape;1374;p1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75" name="Google Shape;1375;p1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76" name="Google Shape;1376;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77" name="Google Shape;1377;p1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78" name="Google Shape;1378;p12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79" name="Google Shape;1379;p12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80" name="Google Shape;1380;p121"/>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1381" name="Google Shape;1381;p12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382" name="Google Shape;1382;p121"/>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83" name="Google Shape;1383;p121"/>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84" name="Google Shape;1384;p121"/>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85" name="Google Shape;1385;p121"/>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386" name="Shape 1386"/>
        <p:cNvGrpSpPr/>
        <p:nvPr/>
      </p:nvGrpSpPr>
      <p:grpSpPr>
        <a:xfrm>
          <a:off x="0" y="0"/>
          <a:ext cx="0" cy="0"/>
          <a:chOff x="0" y="0"/>
          <a:chExt cx="0" cy="0"/>
        </a:xfrm>
      </p:grpSpPr>
      <p:sp>
        <p:nvSpPr>
          <p:cNvPr id="1387" name="Google Shape;1387;p1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88" name="Google Shape;1388;p12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89" name="Google Shape;1389;p1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90" name="Google Shape;1390;p1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91" name="Google Shape;1391;p1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2" name="Google Shape;1392;p1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93" name="Google Shape;1393;p12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94" name="Google Shape;1394;p1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95" name="Google Shape;1395;p122"/>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396" name="Google Shape;1396;p122"/>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97" name="Google Shape;1397;p122"/>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98" name="Google Shape;1398;p122"/>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99" name="Google Shape;1399;p122"/>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400" name="Google Shape;1400;p122"/>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401" name="Google Shape;1401;p122"/>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15">
    <p:spTree>
      <p:nvGrpSpPr>
        <p:cNvPr id="50" name="Shape 50"/>
        <p:cNvGrpSpPr/>
        <p:nvPr/>
      </p:nvGrpSpPr>
      <p:grpSpPr>
        <a:xfrm>
          <a:off x="0" y="0"/>
          <a:ext cx="0" cy="0"/>
          <a:chOff x="0" y="0"/>
          <a:chExt cx="0" cy="0"/>
        </a:xfrm>
      </p:grpSpPr>
      <p:sp>
        <p:nvSpPr>
          <p:cNvPr id="51" name="Google Shape;51;p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2" name="Google Shape;52;p1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3" name="Google Shape;53;p1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 name="Google Shape;54;p1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 name="Google Shape;55;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 name="Google Shape;57;p1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58" name="Google Shape;58;p1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402" name="Shape 1402"/>
        <p:cNvGrpSpPr/>
        <p:nvPr/>
      </p:nvGrpSpPr>
      <p:grpSpPr>
        <a:xfrm>
          <a:off x="0" y="0"/>
          <a:ext cx="0" cy="0"/>
          <a:chOff x="0" y="0"/>
          <a:chExt cx="0" cy="0"/>
        </a:xfrm>
      </p:grpSpPr>
      <p:sp>
        <p:nvSpPr>
          <p:cNvPr id="1403" name="Google Shape;1403;p1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404" name="Google Shape;1404;p12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405" name="Google Shape;1405;p1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06" name="Google Shape;1406;p1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07" name="Google Shape;1407;p1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08" name="Google Shape;1408;p1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09" name="Google Shape;1409;p12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410" name="Google Shape;1410;p12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11" name="Google Shape;1411;p123"/>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412" name="Google Shape;1412;p123"/>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1413" name="Google Shape;1413;p123"/>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414" name="Google Shape;1414;p123"/>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1415" name="Google Shape;1415;p123"/>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23"/>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23"/>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23"/>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23"/>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23"/>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23"/>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23"/>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23"/>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23"/>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23"/>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23"/>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23"/>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23"/>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23"/>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23"/>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23"/>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23"/>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23"/>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23"/>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23"/>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23"/>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23"/>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23"/>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23"/>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23"/>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23"/>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23"/>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23"/>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23"/>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23"/>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23"/>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23"/>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23"/>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23"/>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23"/>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23"/>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23"/>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23"/>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23"/>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23"/>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23"/>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23"/>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23"/>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23"/>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23"/>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23"/>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23"/>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23"/>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23"/>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23"/>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23"/>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23"/>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23"/>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23"/>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23"/>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23"/>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23"/>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23"/>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23"/>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23"/>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23"/>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23"/>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23"/>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23"/>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23"/>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23"/>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23"/>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23"/>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23"/>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23"/>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23"/>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23"/>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23"/>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23"/>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23"/>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23"/>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23"/>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23"/>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23"/>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23"/>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23"/>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23"/>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23"/>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23"/>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23"/>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23"/>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23"/>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23"/>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23"/>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23"/>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23"/>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23"/>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23"/>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23"/>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23"/>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23"/>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23"/>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23"/>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23"/>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23"/>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23"/>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23"/>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23"/>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23"/>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23"/>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23"/>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23"/>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23"/>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23"/>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23"/>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23"/>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23"/>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23"/>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23"/>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23"/>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23"/>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23"/>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23"/>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23"/>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23"/>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23"/>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23"/>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23"/>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23"/>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23"/>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23"/>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23"/>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23"/>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23"/>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23"/>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23"/>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3"/>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23"/>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23"/>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23"/>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23"/>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23"/>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23"/>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23"/>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23"/>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23"/>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23"/>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23"/>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3"/>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23"/>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23"/>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23"/>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23"/>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3"/>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23"/>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23"/>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23"/>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23"/>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23"/>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23"/>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23"/>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23"/>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23"/>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23"/>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23"/>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23"/>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23"/>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23"/>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3"/>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23"/>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3"/>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23"/>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3"/>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3"/>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3"/>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3"/>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3"/>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23"/>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23"/>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23"/>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3"/>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23"/>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3"/>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23"/>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23"/>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23"/>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3"/>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3"/>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3"/>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3"/>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3"/>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23"/>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23"/>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3"/>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3"/>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3"/>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3"/>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3"/>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3"/>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3"/>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3"/>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23"/>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3"/>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3"/>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615" name="Shape 1615"/>
        <p:cNvGrpSpPr/>
        <p:nvPr/>
      </p:nvGrpSpPr>
      <p:grpSpPr>
        <a:xfrm>
          <a:off x="0" y="0"/>
          <a:ext cx="0" cy="0"/>
          <a:chOff x="0" y="0"/>
          <a:chExt cx="0" cy="0"/>
        </a:xfrm>
      </p:grpSpPr>
      <p:sp>
        <p:nvSpPr>
          <p:cNvPr id="1616" name="Google Shape;1616;p1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17" name="Google Shape;1617;p1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18" name="Google Shape;1618;p1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19" name="Google Shape;1619;p1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20" name="Google Shape;1620;p1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1" name="Google Shape;1621;p1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22" name="Google Shape;1622;p1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23" name="Google Shape;1623;p12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24" name="Google Shape;1624;p124"/>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625" name="Google Shape;1625;p124"/>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626" name="Google Shape;1626;p124"/>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627" name="Google Shape;1627;p124"/>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628" name="Google Shape;1628;p124"/>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629" name="Google Shape;1629;p124"/>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630" name="Google Shape;1630;p124"/>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631" name="Google Shape;1631;p124"/>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1632" name="Google Shape;1632;p124"/>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1633" name="Google Shape;1633;p124"/>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1634" name="Google Shape;1634;p124"/>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635" name="Shape 1635"/>
        <p:cNvGrpSpPr/>
        <p:nvPr/>
      </p:nvGrpSpPr>
      <p:grpSpPr>
        <a:xfrm>
          <a:off x="0" y="0"/>
          <a:ext cx="0" cy="0"/>
          <a:chOff x="0" y="0"/>
          <a:chExt cx="0" cy="0"/>
        </a:xfrm>
      </p:grpSpPr>
      <p:sp>
        <p:nvSpPr>
          <p:cNvPr id="1636" name="Google Shape;1636;p1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37" name="Google Shape;1637;p1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38" name="Google Shape;1638;p1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39" name="Google Shape;1639;p1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40" name="Google Shape;1640;p1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41" name="Google Shape;1641;p1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42" name="Google Shape;1642;p12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43" name="Google Shape;1643;p12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44" name="Google Shape;1644;p125"/>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645" name="Google Shape;1645;p125"/>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646" name="Google Shape;1646;p125"/>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647" name="Google Shape;1647;p125"/>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648" name="Google Shape;1648;p125"/>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649" name="Google Shape;1649;p125"/>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1650" name="Google Shape;1650;p125"/>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651" name="Shape 1651"/>
        <p:cNvGrpSpPr/>
        <p:nvPr/>
      </p:nvGrpSpPr>
      <p:grpSpPr>
        <a:xfrm>
          <a:off x="0" y="0"/>
          <a:ext cx="0" cy="0"/>
          <a:chOff x="0" y="0"/>
          <a:chExt cx="0" cy="0"/>
        </a:xfrm>
      </p:grpSpPr>
      <p:sp>
        <p:nvSpPr>
          <p:cNvPr id="1652" name="Google Shape;1652;p1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653" name="Google Shape;1653;p1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54" name="Google Shape;1654;p1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55" name="Google Shape;1655;p1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56" name="Google Shape;1656;p1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57" name="Google Shape;1657;p12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58" name="Google Shape;1658;p126"/>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659" name="Google Shape;1659;p126"/>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1660" name="Google Shape;1660;p126"/>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661" name="Shape 1661"/>
        <p:cNvGrpSpPr/>
        <p:nvPr/>
      </p:nvGrpSpPr>
      <p:grpSpPr>
        <a:xfrm>
          <a:off x="0" y="0"/>
          <a:ext cx="0" cy="0"/>
          <a:chOff x="0" y="0"/>
          <a:chExt cx="0" cy="0"/>
        </a:xfrm>
      </p:grpSpPr>
      <p:sp>
        <p:nvSpPr>
          <p:cNvPr id="1662" name="Google Shape;1662;p1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63" name="Google Shape;1663;p1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64" name="Google Shape;1664;p1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65" name="Google Shape;1665;p1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66" name="Google Shape;1666;p1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67" name="Google Shape;1667;p1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68" name="Google Shape;1668;p1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69" name="Google Shape;1669;p12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70" name="Google Shape;1670;p127"/>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71" name="Google Shape;1671;p127"/>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72" name="Google Shape;1672;p127"/>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73" name="Google Shape;1673;p127"/>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74" name="Google Shape;1674;p127"/>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75" name="Google Shape;1675;p127"/>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76" name="Google Shape;1676;p127"/>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77" name="Google Shape;1677;p127"/>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678" name="Shape 1678"/>
        <p:cNvGrpSpPr/>
        <p:nvPr/>
      </p:nvGrpSpPr>
      <p:grpSpPr>
        <a:xfrm>
          <a:off x="0" y="0"/>
          <a:ext cx="0" cy="0"/>
          <a:chOff x="0" y="0"/>
          <a:chExt cx="0" cy="0"/>
        </a:xfrm>
      </p:grpSpPr>
      <p:sp>
        <p:nvSpPr>
          <p:cNvPr id="1679" name="Google Shape;1679;p1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80" name="Google Shape;1680;p12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81" name="Google Shape;1681;p1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82" name="Google Shape;1682;p1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83" name="Google Shape;1683;p1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84" name="Google Shape;1684;p1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85" name="Google Shape;1685;p12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86" name="Google Shape;1686;p12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87" name="Google Shape;1687;p128"/>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688" name="Google Shape;1688;p128"/>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689" name="Google Shape;1689;p128"/>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690" name="Google Shape;1690;p128"/>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91" name="Google Shape;1691;p128"/>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92" name="Google Shape;1692;p128"/>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93" name="Google Shape;1693;p128"/>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94" name="Google Shape;1694;p128"/>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95" name="Google Shape;1695;p128"/>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96" name="Google Shape;1696;p128"/>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97" name="Google Shape;1697;p128"/>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698" name="Shape 1698"/>
        <p:cNvGrpSpPr/>
        <p:nvPr/>
      </p:nvGrpSpPr>
      <p:grpSpPr>
        <a:xfrm>
          <a:off x="0" y="0"/>
          <a:ext cx="0" cy="0"/>
          <a:chOff x="0" y="0"/>
          <a:chExt cx="0" cy="0"/>
        </a:xfrm>
      </p:grpSpPr>
      <p:sp>
        <p:nvSpPr>
          <p:cNvPr id="1699" name="Google Shape;1699;p129"/>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1700" name="Google Shape;1700;p129"/>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1701" name="Google Shape;1701;p12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702" name="Google Shape;1702;p1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03" name="Google Shape;1703;p1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04" name="Google Shape;1704;p1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05" name="Google Shape;1705;p1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06" name="Google Shape;1706;p12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07" name="Google Shape;1707;p129"/>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708" name="Google Shape;1708;p129"/>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09" name="Google Shape;1709;p129"/>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710" name="Google Shape;1710;p129"/>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11" name="Google Shape;1711;p129"/>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712" name="Google Shape;1712;p129"/>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713" name="Shape 1713"/>
        <p:cNvGrpSpPr/>
        <p:nvPr/>
      </p:nvGrpSpPr>
      <p:grpSpPr>
        <a:xfrm>
          <a:off x="0" y="0"/>
          <a:ext cx="0" cy="0"/>
          <a:chOff x="0" y="0"/>
          <a:chExt cx="0" cy="0"/>
        </a:xfrm>
      </p:grpSpPr>
      <p:sp>
        <p:nvSpPr>
          <p:cNvPr id="1714" name="Google Shape;1714;p1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15" name="Google Shape;1715;p1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16" name="Google Shape;1716;p1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17" name="Google Shape;1717;p1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18" name="Google Shape;1718;p1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19" name="Google Shape;1719;p1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20" name="Google Shape;1720;p13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21" name="Google Shape;1721;p1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722" name="Google Shape;1722;p130"/>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723" name="Google Shape;1723;p130"/>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724" name="Google Shape;1724;p130"/>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25" name="Google Shape;1725;p130"/>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726" name="Google Shape;1726;p130"/>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27" name="Google Shape;1727;p130"/>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728" name="Google Shape;1728;p130"/>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729" name="Google Shape;1729;p130"/>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730" name="Shape 1730"/>
        <p:cNvGrpSpPr/>
        <p:nvPr/>
      </p:nvGrpSpPr>
      <p:grpSpPr>
        <a:xfrm>
          <a:off x="0" y="0"/>
          <a:ext cx="0" cy="0"/>
          <a:chOff x="0" y="0"/>
          <a:chExt cx="0" cy="0"/>
        </a:xfrm>
      </p:grpSpPr>
      <p:sp>
        <p:nvSpPr>
          <p:cNvPr id="1731" name="Google Shape;1731;p1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32" name="Google Shape;1732;p13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33" name="Google Shape;1733;p1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34" name="Google Shape;1734;p1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35" name="Google Shape;1735;p1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36" name="Google Shape;1736;p1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37" name="Google Shape;1737;p13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38" name="Google Shape;1738;p13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39" name="Google Shape;1739;p131"/>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740" name="Shape 1740"/>
        <p:cNvGrpSpPr/>
        <p:nvPr/>
      </p:nvGrpSpPr>
      <p:grpSpPr>
        <a:xfrm>
          <a:off x="0" y="0"/>
          <a:ext cx="0" cy="0"/>
          <a:chOff x="0" y="0"/>
          <a:chExt cx="0" cy="0"/>
        </a:xfrm>
      </p:grpSpPr>
      <p:sp>
        <p:nvSpPr>
          <p:cNvPr id="1741" name="Google Shape;1741;p1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42" name="Google Shape;1742;p13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43" name="Google Shape;1743;p1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44" name="Google Shape;1744;p1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45" name="Google Shape;1745;p1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46" name="Google Shape;1746;p1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47" name="Google Shape;1747;p13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48" name="Google Shape;1748;p132"/>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49" name="Google Shape;1749;p132"/>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59" name="Shape 59"/>
        <p:cNvGrpSpPr/>
        <p:nvPr/>
      </p:nvGrpSpPr>
      <p:grpSpPr>
        <a:xfrm>
          <a:off x="0" y="0"/>
          <a:ext cx="0" cy="0"/>
          <a:chOff x="0" y="0"/>
          <a:chExt cx="0" cy="0"/>
        </a:xfrm>
      </p:grpSpPr>
      <p:sp>
        <p:nvSpPr>
          <p:cNvPr id="60" name="Google Shape;60;p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61" name="Google Shape;61;p1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62" name="Google Shape;62;p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3" name="Google Shape;63;p1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4" name="Google Shape;64;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 name="Google Shape;65;p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6" name="Google Shape;66;p1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67" name="Google Shape;67;p1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8" name="Google Shape;68;p14"/>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69" name="Google Shape;69;p14"/>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70" name="Google Shape;70;p14"/>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71" name="Google Shape;71;p14"/>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sp>
        <p:nvSpPr>
          <p:cNvPr id="72" name="Google Shape;72;p14"/>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73" name="Google Shape;73;p14"/>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sp>
        <p:nvSpPr>
          <p:cNvPr id="74" name="Google Shape;74;p14"/>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75" name="Google Shape;75;p14"/>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750" name="Shape 1750"/>
        <p:cNvGrpSpPr/>
        <p:nvPr/>
      </p:nvGrpSpPr>
      <p:grpSpPr>
        <a:xfrm>
          <a:off x="0" y="0"/>
          <a:ext cx="0" cy="0"/>
          <a:chOff x="0" y="0"/>
          <a:chExt cx="0" cy="0"/>
        </a:xfrm>
      </p:grpSpPr>
      <p:sp>
        <p:nvSpPr>
          <p:cNvPr id="1751" name="Google Shape;1751;p133"/>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1752" name="Google Shape;1752;p1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753" name="Google Shape;1753;p1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54" name="Google Shape;1754;p1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55" name="Google Shape;1755;p1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56" name="Google Shape;1756;p1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57" name="Google Shape;1757;p13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758" name="Shape 1758"/>
        <p:cNvGrpSpPr/>
        <p:nvPr/>
      </p:nvGrpSpPr>
      <p:grpSpPr>
        <a:xfrm>
          <a:off x="0" y="0"/>
          <a:ext cx="0" cy="0"/>
          <a:chOff x="0" y="0"/>
          <a:chExt cx="0" cy="0"/>
        </a:xfrm>
      </p:grpSpPr>
      <p:sp>
        <p:nvSpPr>
          <p:cNvPr id="1759" name="Google Shape;1759;p134"/>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1760" name="Google Shape;1760;p13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61" name="Google Shape;1761;p1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762" name="Google Shape;1762;p13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1763" name="Google Shape;1763;p13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764" name="Google Shape;1764;p1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65" name="Google Shape;1765;p13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1766" name="Google Shape;1766;p134"/>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767" name="Google Shape;1767;p134"/>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768" name="Google Shape;1768;p134"/>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769" name="Shape 1769"/>
        <p:cNvGrpSpPr/>
        <p:nvPr/>
      </p:nvGrpSpPr>
      <p:grpSpPr>
        <a:xfrm>
          <a:off x="0" y="0"/>
          <a:ext cx="0" cy="0"/>
          <a:chOff x="0" y="0"/>
          <a:chExt cx="0" cy="0"/>
        </a:xfrm>
      </p:grpSpPr>
      <p:sp>
        <p:nvSpPr>
          <p:cNvPr id="1770" name="Google Shape;1770;p135"/>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1771" name="Google Shape;1771;p13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72" name="Google Shape;1772;p1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773" name="Google Shape;1773;p13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74" name="Google Shape;1774;p1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75" name="Google Shape;1775;p1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76" name="Google Shape;1776;p13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77" name="Google Shape;1777;p135"/>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778" name="Google Shape;1778;p135"/>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779" name="Google Shape;1779;p135"/>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31">
    <p:spTree>
      <p:nvGrpSpPr>
        <p:cNvPr id="1780" name="Shape 1780"/>
        <p:cNvGrpSpPr/>
        <p:nvPr/>
      </p:nvGrpSpPr>
      <p:grpSpPr>
        <a:xfrm>
          <a:off x="0" y="0"/>
          <a:ext cx="0" cy="0"/>
          <a:chOff x="0" y="0"/>
          <a:chExt cx="0" cy="0"/>
        </a:xfrm>
      </p:grpSpPr>
      <p:sp>
        <p:nvSpPr>
          <p:cNvPr id="1781" name="Google Shape;1781;p1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82" name="Google Shape;1782;p13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83" name="Google Shape;1783;p1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84" name="Google Shape;1784;p1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85" name="Google Shape;1785;p1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86" name="Google Shape;1786;p1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87" name="Google Shape;1787;p13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88" name="Google Shape;1788;p13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792" name="Shape 1792"/>
        <p:cNvGrpSpPr/>
        <p:nvPr/>
      </p:nvGrpSpPr>
      <p:grpSpPr>
        <a:xfrm>
          <a:off x="0" y="0"/>
          <a:ext cx="0" cy="0"/>
          <a:chOff x="0" y="0"/>
          <a:chExt cx="0" cy="0"/>
        </a:xfrm>
      </p:grpSpPr>
      <p:sp>
        <p:nvSpPr>
          <p:cNvPr id="1793" name="Google Shape;1793;p13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3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795" name="Google Shape;1795;p138"/>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796" name="Google Shape;1796;p13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797" name="Google Shape;1797;p13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798" name="Google Shape;1798;p13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799" name="Google Shape;1799;p13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800" name="Google Shape;1800;p1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801" name="Shape 1801"/>
        <p:cNvGrpSpPr/>
        <p:nvPr/>
      </p:nvGrpSpPr>
      <p:grpSpPr>
        <a:xfrm>
          <a:off x="0" y="0"/>
          <a:ext cx="0" cy="0"/>
          <a:chOff x="0" y="0"/>
          <a:chExt cx="0" cy="0"/>
        </a:xfrm>
      </p:grpSpPr>
      <p:sp>
        <p:nvSpPr>
          <p:cNvPr id="1802" name="Google Shape;1802;p13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3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804" name="Google Shape;1804;p139"/>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805" name="Google Shape;1805;p139"/>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806" name="Google Shape;1806;p139"/>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1807" name="Google Shape;1807;p139"/>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1808" name="Google Shape;1808;p139"/>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809" name="Google Shape;1809;p139"/>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1810" name="Google Shape;1810;p13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1811" name="Google Shape;1811;p139"/>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1812" name="Google Shape;1812;p139"/>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1813" name="Google Shape;1813;p139"/>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1814" name="Google Shape;1814;p139"/>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815" name="Google Shape;1815;p139"/>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1816" name="Google Shape;1816;p1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817" name="Shape 1817"/>
        <p:cNvGrpSpPr/>
        <p:nvPr/>
      </p:nvGrpSpPr>
      <p:grpSpPr>
        <a:xfrm>
          <a:off x="0" y="0"/>
          <a:ext cx="0" cy="0"/>
          <a:chOff x="0" y="0"/>
          <a:chExt cx="0" cy="0"/>
        </a:xfrm>
      </p:grpSpPr>
      <p:sp>
        <p:nvSpPr>
          <p:cNvPr id="1818" name="Google Shape;1818;p14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4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820" name="Google Shape;1820;p140"/>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821" name="Google Shape;1821;p140"/>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822" name="Google Shape;1822;p140"/>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823" name="Google Shape;1823;p14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24" name="Google Shape;1824;p14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825" name="Google Shape;1825;p1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1826" name="Shape 1826"/>
        <p:cNvGrpSpPr/>
        <p:nvPr/>
      </p:nvGrpSpPr>
      <p:grpSpPr>
        <a:xfrm>
          <a:off x="0" y="0"/>
          <a:ext cx="0" cy="0"/>
          <a:chOff x="0" y="0"/>
          <a:chExt cx="0" cy="0"/>
        </a:xfrm>
      </p:grpSpPr>
      <p:sp>
        <p:nvSpPr>
          <p:cNvPr id="1827" name="Google Shape;1827;p14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829" name="Google Shape;1829;p141"/>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830" name="Google Shape;1830;p141"/>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831" name="Google Shape;1831;p141"/>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1832" name="Google Shape;1832;p141"/>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1833" name="Google Shape;1833;p141"/>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1834" name="Google Shape;1834;p141"/>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1835" name="Google Shape;1835;p141"/>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836" name="Google Shape;1836;p14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837" name="Google Shape;1837;p1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38" name="Google Shape;1838;p141"/>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1839" name="Google Shape;1839;p141"/>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1840" name="Google Shape;1840;p141"/>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841" name="Google Shape;1841;p141"/>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1842" name="Shape 1842"/>
        <p:cNvGrpSpPr/>
        <p:nvPr/>
      </p:nvGrpSpPr>
      <p:grpSpPr>
        <a:xfrm>
          <a:off x="0" y="0"/>
          <a:ext cx="0" cy="0"/>
          <a:chOff x="0" y="0"/>
          <a:chExt cx="0" cy="0"/>
        </a:xfrm>
      </p:grpSpPr>
      <p:sp>
        <p:nvSpPr>
          <p:cNvPr id="1843" name="Google Shape;1843;p14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4" name="Google Shape;1844;p14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45" name="Google Shape;1845;p14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846" name="Google Shape;1846;p14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1847" name="Google Shape;1847;p142"/>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1848" name="Google Shape;1848;p14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1849" name="Google Shape;1849;p14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850" name="Google Shape;1850;p1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851" name="Shape 1851"/>
        <p:cNvGrpSpPr/>
        <p:nvPr/>
      </p:nvGrpSpPr>
      <p:grpSpPr>
        <a:xfrm>
          <a:off x="0" y="0"/>
          <a:ext cx="0" cy="0"/>
          <a:chOff x="0" y="0"/>
          <a:chExt cx="0" cy="0"/>
        </a:xfrm>
      </p:grpSpPr>
      <p:sp>
        <p:nvSpPr>
          <p:cNvPr id="1852" name="Google Shape;1852;p14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3" name="Google Shape;1853;p14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54" name="Google Shape;1854;p14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855" name="Google Shape;1855;p143"/>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1856" name="Google Shape;1856;p14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857" name="Google Shape;1857;p143"/>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1858" name="Google Shape;1858;p143"/>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1859" name="Google Shape;1859;p143"/>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1860" name="Google Shape;1860;p143"/>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861" name="Google Shape;1861;p143"/>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1862" name="Google Shape;1862;p143"/>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1863" name="Google Shape;1863;p143"/>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1864" name="Google Shape;1864;p143"/>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1865" name="Google Shape;1865;p143"/>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1866" name="Google Shape;1866;p1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17">
    <p:spTree>
      <p:nvGrpSpPr>
        <p:cNvPr id="76" name="Shape 76"/>
        <p:cNvGrpSpPr/>
        <p:nvPr/>
      </p:nvGrpSpPr>
      <p:grpSpPr>
        <a:xfrm>
          <a:off x="0" y="0"/>
          <a:ext cx="0" cy="0"/>
          <a:chOff x="0" y="0"/>
          <a:chExt cx="0" cy="0"/>
        </a:xfrm>
      </p:grpSpPr>
      <p:sp>
        <p:nvSpPr>
          <p:cNvPr id="77" name="Google Shape;77;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78" name="Google Shape;78;p1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79" name="Google Shape;79;p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0" name="Google Shape;80;p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1" name="Google Shape;81;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2" name="Google Shape;82;p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3" name="Google Shape;83;p1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84" name="Google Shape;84;p1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867" name="Shape 1867"/>
        <p:cNvGrpSpPr/>
        <p:nvPr/>
      </p:nvGrpSpPr>
      <p:grpSpPr>
        <a:xfrm>
          <a:off x="0" y="0"/>
          <a:ext cx="0" cy="0"/>
          <a:chOff x="0" y="0"/>
          <a:chExt cx="0" cy="0"/>
        </a:xfrm>
      </p:grpSpPr>
      <p:sp>
        <p:nvSpPr>
          <p:cNvPr id="1868" name="Google Shape;1868;p14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869" name="Google Shape;1869;p14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870" name="Google Shape;1870;p1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71" name="Google Shape;1871;p1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872" name="Google Shape;1872;p14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1873" name="Google Shape;1873;p14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74" name="Google Shape;1874;p1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875" name="Shape 1875"/>
        <p:cNvGrpSpPr/>
        <p:nvPr/>
      </p:nvGrpSpPr>
      <p:grpSpPr>
        <a:xfrm>
          <a:off x="0" y="0"/>
          <a:ext cx="0" cy="0"/>
          <a:chOff x="0" y="0"/>
          <a:chExt cx="0" cy="0"/>
        </a:xfrm>
      </p:grpSpPr>
      <p:sp>
        <p:nvSpPr>
          <p:cNvPr id="1876" name="Google Shape;1876;p14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877" name="Google Shape;1877;p14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878" name="Google Shape;1878;p1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79" name="Google Shape;1879;p1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880" name="Google Shape;1880;p14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1881" name="Google Shape;1881;p145"/>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882" name="Google Shape;1882;p1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883" name="Shape 1883"/>
        <p:cNvGrpSpPr/>
        <p:nvPr/>
      </p:nvGrpSpPr>
      <p:grpSpPr>
        <a:xfrm>
          <a:off x="0" y="0"/>
          <a:ext cx="0" cy="0"/>
          <a:chOff x="0" y="0"/>
          <a:chExt cx="0" cy="0"/>
        </a:xfrm>
      </p:grpSpPr>
      <p:sp>
        <p:nvSpPr>
          <p:cNvPr id="1884" name="Google Shape;1884;p14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885" name="Google Shape;1885;p14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886" name="Google Shape;1886;p1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87" name="Google Shape;1887;p1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888" name="Google Shape;1888;p14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889" name="Google Shape;1889;p14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90" name="Google Shape;1890;p146"/>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891" name="Google Shape;1891;p1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892" name="Shape 1892"/>
        <p:cNvGrpSpPr/>
        <p:nvPr/>
      </p:nvGrpSpPr>
      <p:grpSpPr>
        <a:xfrm>
          <a:off x="0" y="0"/>
          <a:ext cx="0" cy="0"/>
          <a:chOff x="0" y="0"/>
          <a:chExt cx="0" cy="0"/>
        </a:xfrm>
      </p:grpSpPr>
      <p:sp>
        <p:nvSpPr>
          <p:cNvPr id="1893" name="Google Shape;1893;p14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894" name="Google Shape;1894;p14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895" name="Google Shape;1895;p14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896" name="Google Shape;1896;p14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897" name="Google Shape;1897;p14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898" name="Google Shape;1898;p1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899" name="Shape 1899"/>
        <p:cNvGrpSpPr/>
        <p:nvPr/>
      </p:nvGrpSpPr>
      <p:grpSpPr>
        <a:xfrm>
          <a:off x="0" y="0"/>
          <a:ext cx="0" cy="0"/>
          <a:chOff x="0" y="0"/>
          <a:chExt cx="0" cy="0"/>
        </a:xfrm>
      </p:grpSpPr>
      <p:sp>
        <p:nvSpPr>
          <p:cNvPr id="1900" name="Google Shape;1900;p14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901" name="Google Shape;1901;p148"/>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902" name="Google Shape;1902;p14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903" name="Google Shape;1903;p14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904" name="Google Shape;1904;p148"/>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905" name="Google Shape;1905;p1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906" name="Google Shape;1906;p1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907" name="Shape 1907"/>
        <p:cNvGrpSpPr/>
        <p:nvPr/>
      </p:nvGrpSpPr>
      <p:grpSpPr>
        <a:xfrm>
          <a:off x="0" y="0"/>
          <a:ext cx="0" cy="0"/>
          <a:chOff x="0" y="0"/>
          <a:chExt cx="0" cy="0"/>
        </a:xfrm>
      </p:grpSpPr>
      <p:sp>
        <p:nvSpPr>
          <p:cNvPr id="1908" name="Google Shape;1908;p149"/>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909" name="Google Shape;1909;p14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910" name="Google Shape;1910;p14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911" name="Google Shape;1911;p149"/>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912" name="Google Shape;1912;p1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913" name="Shape 1913"/>
        <p:cNvGrpSpPr/>
        <p:nvPr/>
      </p:nvGrpSpPr>
      <p:grpSpPr>
        <a:xfrm>
          <a:off x="0" y="0"/>
          <a:ext cx="0" cy="0"/>
          <a:chOff x="0" y="0"/>
          <a:chExt cx="0" cy="0"/>
        </a:xfrm>
      </p:grpSpPr>
      <p:sp>
        <p:nvSpPr>
          <p:cNvPr id="1914" name="Google Shape;1914;p1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15" name="Google Shape;1915;p15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16" name="Google Shape;1916;p1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17" name="Google Shape;1917;p15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18" name="Google Shape;1918;p1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19" name="Google Shape;1919;p1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20" name="Google Shape;1920;p15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21" name="Google Shape;1921;p15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922" name="Shape 1922"/>
        <p:cNvGrpSpPr/>
        <p:nvPr/>
      </p:nvGrpSpPr>
      <p:grpSpPr>
        <a:xfrm>
          <a:off x="0" y="0"/>
          <a:ext cx="0" cy="0"/>
          <a:chOff x="0" y="0"/>
          <a:chExt cx="0" cy="0"/>
        </a:xfrm>
      </p:grpSpPr>
      <p:sp>
        <p:nvSpPr>
          <p:cNvPr id="1923" name="Google Shape;1923;p1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24" name="Google Shape;1924;p15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25" name="Google Shape;1925;p1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26" name="Google Shape;1926;p15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27" name="Google Shape;1927;p1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28" name="Google Shape;1928;p1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29" name="Google Shape;1929;p15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30" name="Google Shape;1930;p15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31" name="Google Shape;1931;p151"/>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51"/>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51"/>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51"/>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51"/>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51"/>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937" name="Google Shape;1937;p151"/>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938" name="Google Shape;1938;p151"/>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939" name="Shape 1939"/>
        <p:cNvGrpSpPr/>
        <p:nvPr/>
      </p:nvGrpSpPr>
      <p:grpSpPr>
        <a:xfrm>
          <a:off x="0" y="0"/>
          <a:ext cx="0" cy="0"/>
          <a:chOff x="0" y="0"/>
          <a:chExt cx="0" cy="0"/>
        </a:xfrm>
      </p:grpSpPr>
      <p:sp>
        <p:nvSpPr>
          <p:cNvPr id="1940" name="Google Shape;1940;p1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41" name="Google Shape;1941;p15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42" name="Google Shape;1942;p1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43" name="Google Shape;1943;p15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44" name="Google Shape;1944;p1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45" name="Google Shape;1945;p1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46" name="Google Shape;1946;p15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47" name="Google Shape;1947;p15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48" name="Google Shape;1948;p152"/>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52"/>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52"/>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52"/>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52"/>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953" name="Google Shape;1953;p152"/>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954" name="Shape 1954"/>
        <p:cNvGrpSpPr/>
        <p:nvPr/>
      </p:nvGrpSpPr>
      <p:grpSpPr>
        <a:xfrm>
          <a:off x="0" y="0"/>
          <a:ext cx="0" cy="0"/>
          <a:chOff x="0" y="0"/>
          <a:chExt cx="0" cy="0"/>
        </a:xfrm>
      </p:grpSpPr>
      <p:sp>
        <p:nvSpPr>
          <p:cNvPr id="1955" name="Google Shape;1955;p1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56" name="Google Shape;1956;p153"/>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57" name="Google Shape;1957;p15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58" name="Google Shape;1958;p15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59" name="Google Shape;1959;p1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60" name="Google Shape;1960;p1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61" name="Google Shape;1961;p153"/>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62" name="Google Shape;1962;p15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963" name="Google Shape;1963;p153"/>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1964" name="Google Shape;1964;p153"/>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965" name="Google Shape;1965;p153"/>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966" name="Google Shape;1966;p153"/>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18">
    <p:spTree>
      <p:nvGrpSpPr>
        <p:cNvPr id="85" name="Shape 85"/>
        <p:cNvGrpSpPr/>
        <p:nvPr/>
      </p:nvGrpSpPr>
      <p:grpSpPr>
        <a:xfrm>
          <a:off x="0" y="0"/>
          <a:ext cx="0" cy="0"/>
          <a:chOff x="0" y="0"/>
          <a:chExt cx="0" cy="0"/>
        </a:xfrm>
      </p:grpSpPr>
      <p:cxnSp>
        <p:nvCxnSpPr>
          <p:cNvPr id="86" name="Google Shape;86;p1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87" name="Google Shape;87;p1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8" name="Google Shape;88;p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9" name="Google Shape;89;p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967" name="Shape 1967"/>
        <p:cNvGrpSpPr/>
        <p:nvPr/>
      </p:nvGrpSpPr>
      <p:grpSpPr>
        <a:xfrm>
          <a:off x="0" y="0"/>
          <a:ext cx="0" cy="0"/>
          <a:chOff x="0" y="0"/>
          <a:chExt cx="0" cy="0"/>
        </a:xfrm>
      </p:grpSpPr>
      <p:sp>
        <p:nvSpPr>
          <p:cNvPr id="1968" name="Google Shape;1968;p1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969" name="Google Shape;1969;p1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70" name="Google Shape;1970;p15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71" name="Google Shape;1971;p1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72" name="Google Shape;1972;p1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73" name="Google Shape;1973;p15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974" name="Shape 1974"/>
        <p:cNvGrpSpPr/>
        <p:nvPr/>
      </p:nvGrpSpPr>
      <p:grpSpPr>
        <a:xfrm>
          <a:off x="0" y="0"/>
          <a:ext cx="0" cy="0"/>
          <a:chOff x="0" y="0"/>
          <a:chExt cx="0" cy="0"/>
        </a:xfrm>
      </p:grpSpPr>
      <p:sp>
        <p:nvSpPr>
          <p:cNvPr id="1975" name="Google Shape;1975;p1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76" name="Google Shape;1976;p15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77" name="Google Shape;1977;p1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78" name="Google Shape;1978;p15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79" name="Google Shape;1979;p1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80" name="Google Shape;1980;p1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81" name="Google Shape;1981;p15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82" name="Google Shape;1982;p15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83" name="Google Shape;1983;p155"/>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984" name="Shape 1984"/>
        <p:cNvGrpSpPr/>
        <p:nvPr/>
      </p:nvGrpSpPr>
      <p:grpSpPr>
        <a:xfrm>
          <a:off x="0" y="0"/>
          <a:ext cx="0" cy="0"/>
          <a:chOff x="0" y="0"/>
          <a:chExt cx="0" cy="0"/>
        </a:xfrm>
      </p:grpSpPr>
      <p:sp>
        <p:nvSpPr>
          <p:cNvPr id="1985" name="Google Shape;1985;p1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86" name="Google Shape;1986;p15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87" name="Google Shape;1987;p15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88" name="Google Shape;1988;p15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89" name="Google Shape;1989;p1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90" name="Google Shape;1990;p1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1" name="Google Shape;1991;p15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92" name="Google Shape;1992;p156"/>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993" name="Shape 1993"/>
        <p:cNvGrpSpPr/>
        <p:nvPr/>
      </p:nvGrpSpPr>
      <p:grpSpPr>
        <a:xfrm>
          <a:off x="0" y="0"/>
          <a:ext cx="0" cy="0"/>
          <a:chOff x="0" y="0"/>
          <a:chExt cx="0" cy="0"/>
        </a:xfrm>
      </p:grpSpPr>
      <p:sp>
        <p:nvSpPr>
          <p:cNvPr id="1994" name="Google Shape;1994;p1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995" name="Google Shape;1995;p1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96" name="Google Shape;1996;p15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97" name="Google Shape;1997;p1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98" name="Google Shape;1998;p1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9" name="Google Shape;1999;p15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00" name="Google Shape;2000;p157"/>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001" name="Shape 2001"/>
        <p:cNvGrpSpPr/>
        <p:nvPr/>
      </p:nvGrpSpPr>
      <p:grpSpPr>
        <a:xfrm>
          <a:off x="0" y="0"/>
          <a:ext cx="0" cy="0"/>
          <a:chOff x="0" y="0"/>
          <a:chExt cx="0" cy="0"/>
        </a:xfrm>
      </p:grpSpPr>
      <p:sp>
        <p:nvSpPr>
          <p:cNvPr id="2002" name="Google Shape;2002;p1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03" name="Google Shape;2003;p15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04" name="Google Shape;2004;p1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05" name="Google Shape;2005;p1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06" name="Google Shape;2006;p1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07" name="Google Shape;2007;p1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08" name="Google Shape;2008;p15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09" name="Google Shape;2009;p15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10" name="Google Shape;2010;p158"/>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2011" name="Google Shape;2011;p158"/>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012" name="Shape 2012"/>
        <p:cNvGrpSpPr/>
        <p:nvPr/>
      </p:nvGrpSpPr>
      <p:grpSpPr>
        <a:xfrm>
          <a:off x="0" y="0"/>
          <a:ext cx="0" cy="0"/>
          <a:chOff x="0" y="0"/>
          <a:chExt cx="0" cy="0"/>
        </a:xfrm>
      </p:grpSpPr>
      <p:sp>
        <p:nvSpPr>
          <p:cNvPr id="2013" name="Google Shape;2013;p1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014" name="Google Shape;2014;p1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15" name="Google Shape;2015;p1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16" name="Google Shape;2016;p1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17" name="Google Shape;2017;p1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18" name="Google Shape;2018;p15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019" name="Google Shape;2019;p159"/>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020" name="Google Shape;2020;p159"/>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21" name="Google Shape;2021;p159"/>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2022" name="Google Shape;2022;p159"/>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023" name="Shape 2023"/>
        <p:cNvGrpSpPr/>
        <p:nvPr/>
      </p:nvGrpSpPr>
      <p:grpSpPr>
        <a:xfrm>
          <a:off x="0" y="0"/>
          <a:ext cx="0" cy="0"/>
          <a:chOff x="0" y="0"/>
          <a:chExt cx="0" cy="0"/>
        </a:xfrm>
      </p:grpSpPr>
      <p:sp>
        <p:nvSpPr>
          <p:cNvPr id="2024" name="Google Shape;2024;p1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25" name="Google Shape;2025;p16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26" name="Google Shape;2026;p1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27" name="Google Shape;2027;p1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28" name="Google Shape;2028;p1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29" name="Google Shape;2029;p1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30" name="Google Shape;2030;p16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31" name="Google Shape;2031;p16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32" name="Google Shape;2032;p160"/>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033" name="Google Shape;2033;p160"/>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034" name="Google Shape;2034;p160"/>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035" name="Google Shape;2035;p160"/>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036" name="Google Shape;2036;p160"/>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037" name="Google Shape;2037;p160"/>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038" name="Shape 2038"/>
        <p:cNvGrpSpPr/>
        <p:nvPr/>
      </p:nvGrpSpPr>
      <p:grpSpPr>
        <a:xfrm>
          <a:off x="0" y="0"/>
          <a:ext cx="0" cy="0"/>
          <a:chOff x="0" y="0"/>
          <a:chExt cx="0" cy="0"/>
        </a:xfrm>
      </p:grpSpPr>
      <p:sp>
        <p:nvSpPr>
          <p:cNvPr id="2039" name="Google Shape;2039;p161"/>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040" name="Google Shape;2040;p161"/>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041" name="Google Shape;2041;p161"/>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042" name="Google Shape;2042;p161"/>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43" name="Google Shape;2043;p16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44" name="Google Shape;2044;p1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45" name="Google Shape;2045;p1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46" name="Google Shape;2046;p1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47" name="Google Shape;2047;p1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48" name="Google Shape;2048;p161"/>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49" name="Google Shape;2049;p161"/>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050" name="Google Shape;2050;p161"/>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2051" name="Google Shape;2051;p161"/>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2052" name="Google Shape;2052;p161"/>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53" name="Google Shape;2053;p161"/>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54" name="Google Shape;2054;p161"/>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55" name="Google Shape;2055;p161"/>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56" name="Google Shape;2056;p161"/>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57" name="Google Shape;2057;p161"/>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058" name="Shape 2058"/>
        <p:cNvGrpSpPr/>
        <p:nvPr/>
      </p:nvGrpSpPr>
      <p:grpSpPr>
        <a:xfrm>
          <a:off x="0" y="0"/>
          <a:ext cx="0" cy="0"/>
          <a:chOff x="0" y="0"/>
          <a:chExt cx="0" cy="0"/>
        </a:xfrm>
      </p:grpSpPr>
      <p:sp>
        <p:nvSpPr>
          <p:cNvPr id="2059" name="Google Shape;2059;p162"/>
          <p:cNvSpPr txBox="1"/>
          <p:nvPr>
            <p:ph idx="1" type="subTitle"/>
          </p:nvPr>
        </p:nvSpPr>
        <p:spPr>
          <a:xfrm>
            <a:off x="2879962" y="242297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060" name="Google Shape;2060;p162"/>
          <p:cNvSpPr txBox="1"/>
          <p:nvPr>
            <p:ph idx="2" type="subTitle"/>
          </p:nvPr>
        </p:nvSpPr>
        <p:spPr>
          <a:xfrm>
            <a:off x="6297338" y="242297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061" name="Google Shape;2061;p16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62" name="Google Shape;2062;p16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63" name="Google Shape;2063;p1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64" name="Google Shape;2064;p1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65" name="Google Shape;2065;p1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66" name="Google Shape;2066;p1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67" name="Google Shape;2067;p162"/>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68" name="Google Shape;2068;p162"/>
          <p:cNvSpPr txBox="1"/>
          <p:nvPr>
            <p:ph idx="5" type="subTitle"/>
          </p:nvPr>
        </p:nvSpPr>
        <p:spPr>
          <a:xfrm>
            <a:off x="-672650" y="6156125"/>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69" name="Google Shape;2069;p162"/>
          <p:cNvSpPr txBox="1"/>
          <p:nvPr>
            <p:ph idx="6"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70" name="Google Shape;2070;p162"/>
          <p:cNvSpPr txBox="1"/>
          <p:nvPr>
            <p:ph idx="7"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71" name="Google Shape;2071;p162"/>
          <p:cNvSpPr txBox="1"/>
          <p:nvPr>
            <p:ph idx="8"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72" name="Google Shape;2072;p162"/>
          <p:cNvSpPr txBox="1"/>
          <p:nvPr>
            <p:ph idx="9"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073" name="Shape 2073"/>
        <p:cNvGrpSpPr/>
        <p:nvPr/>
      </p:nvGrpSpPr>
      <p:grpSpPr>
        <a:xfrm>
          <a:off x="0" y="0"/>
          <a:ext cx="0" cy="0"/>
          <a:chOff x="0" y="0"/>
          <a:chExt cx="0" cy="0"/>
        </a:xfrm>
      </p:grpSpPr>
      <p:sp>
        <p:nvSpPr>
          <p:cNvPr id="2074" name="Google Shape;2074;p1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75" name="Google Shape;2075;p16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76" name="Google Shape;2076;p1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77" name="Google Shape;2077;p1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78" name="Google Shape;2078;p1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9" name="Google Shape;2079;p1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80" name="Google Shape;2080;p16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81" name="Google Shape;2081;p16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082" name="Google Shape;2082;p163"/>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2083" name="Google Shape;2083;p163"/>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084" name="Google Shape;2084;p163"/>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85" name="Google Shape;2085;p163"/>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86" name="Google Shape;2086;p163"/>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87" name="Google Shape;2087;p163"/>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1">
  <p:cSld name="CUSTOM_4_27_1">
    <p:spTree>
      <p:nvGrpSpPr>
        <p:cNvPr id="90" name="Shape 90"/>
        <p:cNvGrpSpPr/>
        <p:nvPr/>
      </p:nvGrpSpPr>
      <p:grpSpPr>
        <a:xfrm>
          <a:off x="0" y="0"/>
          <a:ext cx="0" cy="0"/>
          <a:chOff x="0" y="0"/>
          <a:chExt cx="0" cy="0"/>
        </a:xfrm>
      </p:grpSpPr>
      <p:sp>
        <p:nvSpPr>
          <p:cNvPr id="91" name="Google Shape;91;p1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92" name="Google Shape;92;p1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3" name="Google Shape;93;p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94" name="Google Shape;94;p1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95" name="Google Shape;95;p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6" name="Google Shape;96;p1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2088" name="Shape 2088"/>
        <p:cNvGrpSpPr/>
        <p:nvPr/>
      </p:nvGrpSpPr>
      <p:grpSpPr>
        <a:xfrm>
          <a:off x="0" y="0"/>
          <a:ext cx="0" cy="0"/>
          <a:chOff x="0" y="0"/>
          <a:chExt cx="0" cy="0"/>
        </a:xfrm>
      </p:grpSpPr>
      <p:sp>
        <p:nvSpPr>
          <p:cNvPr id="2089" name="Google Shape;2089;p1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90" name="Google Shape;2090;p16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91" name="Google Shape;2091;p1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92" name="Google Shape;2092;p1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93" name="Google Shape;2093;p1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94" name="Google Shape;2094;p1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95" name="Google Shape;2095;p16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96" name="Google Shape;2096;p16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97" name="Google Shape;2097;p164"/>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098" name="Google Shape;2098;p164"/>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099" name="Google Shape;2099;p164"/>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100" name="Google Shape;2100;p164"/>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101" name="Google Shape;2101;p164"/>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102" name="Google Shape;2102;p164"/>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103" name="Google Shape;2103;p164"/>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2104" name="Shape 2104"/>
        <p:cNvGrpSpPr/>
        <p:nvPr/>
      </p:nvGrpSpPr>
      <p:grpSpPr>
        <a:xfrm>
          <a:off x="0" y="0"/>
          <a:ext cx="0" cy="0"/>
          <a:chOff x="0" y="0"/>
          <a:chExt cx="0" cy="0"/>
        </a:xfrm>
      </p:grpSpPr>
      <p:sp>
        <p:nvSpPr>
          <p:cNvPr id="2105" name="Google Shape;2105;p1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106" name="Google Shape;2106;p16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107" name="Google Shape;2107;p1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08" name="Google Shape;2108;p1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109" name="Google Shape;2109;p1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10" name="Google Shape;2110;p1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11" name="Google Shape;2111;p16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112" name="Google Shape;2112;p16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13" name="Google Shape;2113;p165"/>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114" name="Google Shape;2114;p165"/>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2115" name="Google Shape;2115;p165"/>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116" name="Google Shape;2116;p165"/>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2117" name="Google Shape;2117;p165"/>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65"/>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65"/>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65"/>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65"/>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65"/>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65"/>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65"/>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65"/>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65"/>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65"/>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65"/>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65"/>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65"/>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65"/>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65"/>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65"/>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65"/>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65"/>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65"/>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65"/>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65"/>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65"/>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65"/>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65"/>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65"/>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65"/>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65"/>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65"/>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65"/>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65"/>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65"/>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65"/>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65"/>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65"/>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65"/>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65"/>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65"/>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65"/>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65"/>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65"/>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65"/>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65"/>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65"/>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65"/>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65"/>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65"/>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65"/>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65"/>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65"/>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65"/>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65"/>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65"/>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65"/>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65"/>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65"/>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65"/>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65"/>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65"/>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65"/>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65"/>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65"/>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65"/>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65"/>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65"/>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65"/>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65"/>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65"/>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65"/>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65"/>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65"/>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65"/>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65"/>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65"/>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65"/>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65"/>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65"/>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65"/>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65"/>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65"/>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65"/>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65"/>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65"/>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65"/>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65"/>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65"/>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65"/>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65"/>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65"/>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65"/>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65"/>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65"/>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65"/>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65"/>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65"/>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65"/>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65"/>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65"/>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65"/>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65"/>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65"/>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65"/>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65"/>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65"/>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65"/>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65"/>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65"/>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65"/>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65"/>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65"/>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65"/>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65"/>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65"/>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65"/>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65"/>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65"/>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65"/>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65"/>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65"/>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65"/>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65"/>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65"/>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65"/>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65"/>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65"/>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65"/>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65"/>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65"/>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65"/>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65"/>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65"/>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65"/>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65"/>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65"/>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65"/>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65"/>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65"/>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65"/>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65"/>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65"/>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65"/>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65"/>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65"/>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65"/>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65"/>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65"/>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65"/>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65"/>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65"/>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65"/>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65"/>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65"/>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65"/>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65"/>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65"/>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65"/>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65"/>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65"/>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65"/>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65"/>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65"/>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65"/>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65"/>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65"/>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65"/>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65"/>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65"/>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65"/>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65"/>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65"/>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65"/>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65"/>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65"/>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65"/>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65"/>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65"/>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65"/>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65"/>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65"/>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65"/>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65"/>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65"/>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65"/>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65"/>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65"/>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65"/>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65"/>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65"/>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65"/>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65"/>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65"/>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65"/>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65"/>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65"/>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65"/>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65"/>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65"/>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65"/>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65"/>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65"/>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2317" name="Shape 2317"/>
        <p:cNvGrpSpPr/>
        <p:nvPr/>
      </p:nvGrpSpPr>
      <p:grpSpPr>
        <a:xfrm>
          <a:off x="0" y="0"/>
          <a:ext cx="0" cy="0"/>
          <a:chOff x="0" y="0"/>
          <a:chExt cx="0" cy="0"/>
        </a:xfrm>
      </p:grpSpPr>
      <p:sp>
        <p:nvSpPr>
          <p:cNvPr id="2318" name="Google Shape;2318;p1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319" name="Google Shape;2319;p16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20" name="Google Shape;2320;p1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21" name="Google Shape;2321;p16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22" name="Google Shape;2322;p1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23" name="Google Shape;2323;p1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24" name="Google Shape;2324;p16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25" name="Google Shape;2325;p16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26" name="Google Shape;2326;p166"/>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2327" name="Google Shape;2327;p166"/>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2328" name="Google Shape;2328;p166"/>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329" name="Google Shape;2329;p166"/>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330" name="Google Shape;2330;p166"/>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331" name="Google Shape;2331;p166"/>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332" name="Google Shape;2332;p166"/>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333" name="Google Shape;2333;p166"/>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2334" name="Google Shape;2334;p166"/>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2335" name="Google Shape;2335;p166"/>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2336" name="Google Shape;2336;p166"/>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2337" name="Shape 2337"/>
        <p:cNvGrpSpPr/>
        <p:nvPr/>
      </p:nvGrpSpPr>
      <p:grpSpPr>
        <a:xfrm>
          <a:off x="0" y="0"/>
          <a:ext cx="0" cy="0"/>
          <a:chOff x="0" y="0"/>
          <a:chExt cx="0" cy="0"/>
        </a:xfrm>
      </p:grpSpPr>
      <p:sp>
        <p:nvSpPr>
          <p:cNvPr id="2338" name="Google Shape;2338;p1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339" name="Google Shape;2339;p16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40" name="Google Shape;2340;p1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41" name="Google Shape;2341;p1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42" name="Google Shape;2342;p1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43" name="Google Shape;2343;p1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44" name="Google Shape;2344;p16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45" name="Google Shape;2345;p16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46" name="Google Shape;2346;p167"/>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2347" name="Google Shape;2347;p167"/>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348" name="Google Shape;2348;p167"/>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2349" name="Google Shape;2349;p167"/>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350" name="Google Shape;2350;p167"/>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2351" name="Google Shape;2351;p167"/>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2352" name="Google Shape;2352;p167"/>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2353" name="Shape 2353"/>
        <p:cNvGrpSpPr/>
        <p:nvPr/>
      </p:nvGrpSpPr>
      <p:grpSpPr>
        <a:xfrm>
          <a:off x="0" y="0"/>
          <a:ext cx="0" cy="0"/>
          <a:chOff x="0" y="0"/>
          <a:chExt cx="0" cy="0"/>
        </a:xfrm>
      </p:grpSpPr>
      <p:sp>
        <p:nvSpPr>
          <p:cNvPr id="2354" name="Google Shape;2354;p1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55" name="Google Shape;2355;p1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56" name="Google Shape;2356;p1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57" name="Google Shape;2357;p1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58" name="Google Shape;2358;p1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59" name="Google Shape;2359;p16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60" name="Google Shape;2360;p168"/>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2361" name="Google Shape;2361;p168"/>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2362" name="Google Shape;2362;p168"/>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363" name="Shape 2363"/>
        <p:cNvGrpSpPr/>
        <p:nvPr/>
      </p:nvGrpSpPr>
      <p:grpSpPr>
        <a:xfrm>
          <a:off x="0" y="0"/>
          <a:ext cx="0" cy="0"/>
          <a:chOff x="0" y="0"/>
          <a:chExt cx="0" cy="0"/>
        </a:xfrm>
      </p:grpSpPr>
      <p:sp>
        <p:nvSpPr>
          <p:cNvPr id="2364" name="Google Shape;2364;p1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365" name="Google Shape;2365;p16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66" name="Google Shape;2366;p1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67" name="Google Shape;2367;p1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68" name="Google Shape;2368;p1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69" name="Google Shape;2369;p1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70" name="Google Shape;2370;p16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71" name="Google Shape;2371;p16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72" name="Google Shape;2372;p169"/>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73" name="Google Shape;2373;p169"/>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374" name="Google Shape;2374;p169"/>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75" name="Google Shape;2375;p169"/>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376" name="Google Shape;2376;p169"/>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77" name="Google Shape;2377;p169"/>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378" name="Google Shape;2378;p169"/>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79" name="Google Shape;2379;p169"/>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2380" name="Shape 2380"/>
        <p:cNvGrpSpPr/>
        <p:nvPr/>
      </p:nvGrpSpPr>
      <p:grpSpPr>
        <a:xfrm>
          <a:off x="0" y="0"/>
          <a:ext cx="0" cy="0"/>
          <a:chOff x="0" y="0"/>
          <a:chExt cx="0" cy="0"/>
        </a:xfrm>
      </p:grpSpPr>
      <p:sp>
        <p:nvSpPr>
          <p:cNvPr id="2381" name="Google Shape;2381;p1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382" name="Google Shape;2382;p17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83" name="Google Shape;2383;p1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84" name="Google Shape;2384;p1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85" name="Google Shape;2385;p1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86" name="Google Shape;2386;p1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87" name="Google Shape;2387;p17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88" name="Google Shape;2388;p17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89" name="Google Shape;2389;p170"/>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390" name="Google Shape;2390;p170"/>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391" name="Google Shape;2391;p170"/>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2392" name="Google Shape;2392;p170"/>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93" name="Google Shape;2393;p170"/>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394" name="Google Shape;2394;p170"/>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95" name="Google Shape;2395;p170"/>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396" name="Google Shape;2396;p170"/>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97" name="Google Shape;2397;p170"/>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398" name="Google Shape;2398;p170"/>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99" name="Google Shape;2399;p170"/>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ive column">
  <p:cSld name="CUSTOM_4_5_1">
    <p:spTree>
      <p:nvGrpSpPr>
        <p:cNvPr id="2400" name="Shape 2400"/>
        <p:cNvGrpSpPr/>
        <p:nvPr/>
      </p:nvGrpSpPr>
      <p:grpSpPr>
        <a:xfrm>
          <a:off x="0" y="0"/>
          <a:ext cx="0" cy="0"/>
          <a:chOff x="0" y="0"/>
          <a:chExt cx="0" cy="0"/>
        </a:xfrm>
      </p:grpSpPr>
      <p:sp>
        <p:nvSpPr>
          <p:cNvPr id="2401" name="Google Shape;2401;p1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02" name="Google Shape;2402;p17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03" name="Google Shape;2403;p1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04" name="Google Shape;2404;p1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05" name="Google Shape;2405;p1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06" name="Google Shape;2406;p1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07" name="Google Shape;2407;p17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08" name="Google Shape;2408;p17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09" name="Google Shape;2409;p171"/>
          <p:cNvSpPr txBox="1"/>
          <p:nvPr>
            <p:ph idx="4" type="subTitle"/>
          </p:nvPr>
        </p:nvSpPr>
        <p:spPr>
          <a:xfrm>
            <a:off x="885070" y="4059500"/>
            <a:ext cx="19176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10" name="Google Shape;2410;p171"/>
          <p:cNvSpPr txBox="1"/>
          <p:nvPr>
            <p:ph idx="5" type="subTitle"/>
          </p:nvPr>
        </p:nvSpPr>
        <p:spPr>
          <a:xfrm>
            <a:off x="885050" y="3624350"/>
            <a:ext cx="19176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411" name="Google Shape;2411;p171"/>
          <p:cNvSpPr txBox="1"/>
          <p:nvPr>
            <p:ph idx="6" type="subTitle"/>
          </p:nvPr>
        </p:nvSpPr>
        <p:spPr>
          <a:xfrm>
            <a:off x="7352610" y="4059500"/>
            <a:ext cx="19176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12" name="Google Shape;2412;p171"/>
          <p:cNvSpPr txBox="1"/>
          <p:nvPr>
            <p:ph idx="7" type="subTitle"/>
          </p:nvPr>
        </p:nvSpPr>
        <p:spPr>
          <a:xfrm>
            <a:off x="7352590" y="3624350"/>
            <a:ext cx="19176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413" name="Google Shape;2413;p171"/>
          <p:cNvSpPr txBox="1"/>
          <p:nvPr>
            <p:ph idx="8" type="subTitle"/>
          </p:nvPr>
        </p:nvSpPr>
        <p:spPr>
          <a:xfrm>
            <a:off x="5196764" y="4059500"/>
            <a:ext cx="19176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14" name="Google Shape;2414;p171"/>
          <p:cNvSpPr txBox="1"/>
          <p:nvPr>
            <p:ph idx="9" type="subTitle"/>
          </p:nvPr>
        </p:nvSpPr>
        <p:spPr>
          <a:xfrm>
            <a:off x="5196744" y="3624350"/>
            <a:ext cx="19176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415" name="Google Shape;2415;p171"/>
          <p:cNvSpPr txBox="1"/>
          <p:nvPr>
            <p:ph idx="13" type="subTitle"/>
          </p:nvPr>
        </p:nvSpPr>
        <p:spPr>
          <a:xfrm>
            <a:off x="3040917" y="4059500"/>
            <a:ext cx="19176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16" name="Google Shape;2416;p171"/>
          <p:cNvSpPr txBox="1"/>
          <p:nvPr>
            <p:ph idx="14" type="subTitle"/>
          </p:nvPr>
        </p:nvSpPr>
        <p:spPr>
          <a:xfrm>
            <a:off x="3040897" y="3624350"/>
            <a:ext cx="19176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417" name="Google Shape;2417;p171"/>
          <p:cNvSpPr txBox="1"/>
          <p:nvPr>
            <p:ph idx="15" type="subTitle"/>
          </p:nvPr>
        </p:nvSpPr>
        <p:spPr>
          <a:xfrm>
            <a:off x="9389368" y="4059500"/>
            <a:ext cx="19176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18" name="Google Shape;2418;p171"/>
          <p:cNvSpPr txBox="1"/>
          <p:nvPr>
            <p:ph idx="16" type="subTitle"/>
          </p:nvPr>
        </p:nvSpPr>
        <p:spPr>
          <a:xfrm>
            <a:off x="9389348" y="3624350"/>
            <a:ext cx="19176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extLst>
    <p:ext uri="{DCECCB84-F9BA-43D5-87BE-67443E8EF086}">
      <p15:sldGuideLst>
        <p15:guide id="1" pos="558">
          <p15:clr>
            <a:srgbClr val="FA7B17"/>
          </p15:clr>
        </p15:guide>
        <p15:guide id="2" pos="7123">
          <p15:clr>
            <a:srgbClr val="FA7B17"/>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2419" name="Shape 2419"/>
        <p:cNvGrpSpPr/>
        <p:nvPr/>
      </p:nvGrpSpPr>
      <p:grpSpPr>
        <a:xfrm>
          <a:off x="0" y="0"/>
          <a:ext cx="0" cy="0"/>
          <a:chOff x="0" y="0"/>
          <a:chExt cx="0" cy="0"/>
        </a:xfrm>
      </p:grpSpPr>
      <p:sp>
        <p:nvSpPr>
          <p:cNvPr id="2420" name="Google Shape;2420;p172"/>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2421" name="Google Shape;2421;p172"/>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2422" name="Google Shape;2422;p17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423" name="Google Shape;2423;p1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24" name="Google Shape;2424;p1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25" name="Google Shape;2425;p1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26" name="Google Shape;2426;p1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27" name="Google Shape;2427;p17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28" name="Google Shape;2428;p172"/>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429" name="Google Shape;2429;p172"/>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430" name="Google Shape;2430;p172"/>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431" name="Google Shape;2431;p172"/>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432" name="Google Shape;2432;p172"/>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433" name="Google Shape;2433;p172"/>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434" name="Shape 2434"/>
        <p:cNvGrpSpPr/>
        <p:nvPr/>
      </p:nvGrpSpPr>
      <p:grpSpPr>
        <a:xfrm>
          <a:off x="0" y="0"/>
          <a:ext cx="0" cy="0"/>
          <a:chOff x="0" y="0"/>
          <a:chExt cx="0" cy="0"/>
        </a:xfrm>
      </p:grpSpPr>
      <p:sp>
        <p:nvSpPr>
          <p:cNvPr id="2435" name="Google Shape;2435;p1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36" name="Google Shape;2436;p17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37" name="Google Shape;2437;p1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38" name="Google Shape;2438;p1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39" name="Google Shape;2439;p1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40" name="Google Shape;2440;p1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41" name="Google Shape;2441;p17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42" name="Google Shape;2442;p17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43" name="Google Shape;2443;p173"/>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444" name="Google Shape;2444;p173"/>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45" name="Google Shape;2445;p173"/>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446" name="Google Shape;2446;p173"/>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47" name="Google Shape;2447;p173"/>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448" name="Google Shape;2448;p173"/>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97" name="Shape 97"/>
        <p:cNvGrpSpPr/>
        <p:nvPr/>
      </p:nvGrpSpPr>
      <p:grpSpPr>
        <a:xfrm>
          <a:off x="0" y="0"/>
          <a:ext cx="0" cy="0"/>
          <a:chOff x="0" y="0"/>
          <a:chExt cx="0" cy="0"/>
        </a:xfrm>
      </p:grpSpPr>
      <p:sp>
        <p:nvSpPr>
          <p:cNvPr id="98" name="Google Shape;98;p18"/>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99" name="Google Shape;99;p18"/>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100" name="Google Shape;100;p1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01" name="Google Shape;101;p18"/>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449" name="Shape 2449"/>
        <p:cNvGrpSpPr/>
        <p:nvPr/>
      </p:nvGrpSpPr>
      <p:grpSpPr>
        <a:xfrm>
          <a:off x="0" y="0"/>
          <a:ext cx="0" cy="0"/>
          <a:chOff x="0" y="0"/>
          <a:chExt cx="0" cy="0"/>
        </a:xfrm>
      </p:grpSpPr>
      <p:sp>
        <p:nvSpPr>
          <p:cNvPr id="2450" name="Google Shape;2450;p1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51" name="Google Shape;2451;p17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52" name="Google Shape;2452;p1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53" name="Google Shape;2453;p1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54" name="Google Shape;2454;p1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55" name="Google Shape;2455;p1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56" name="Google Shape;2456;p17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57" name="Google Shape;2457;p17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58" name="Google Shape;2458;p174"/>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459" name="Shape 2459"/>
        <p:cNvGrpSpPr/>
        <p:nvPr/>
      </p:nvGrpSpPr>
      <p:grpSpPr>
        <a:xfrm>
          <a:off x="0" y="0"/>
          <a:ext cx="0" cy="0"/>
          <a:chOff x="0" y="0"/>
          <a:chExt cx="0" cy="0"/>
        </a:xfrm>
      </p:grpSpPr>
      <p:sp>
        <p:nvSpPr>
          <p:cNvPr id="2460" name="Google Shape;2460;p1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61" name="Google Shape;2461;p17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62" name="Google Shape;2462;p1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63" name="Google Shape;2463;p1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64" name="Google Shape;2464;p1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65" name="Google Shape;2465;p1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66" name="Google Shape;2466;p17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67" name="Google Shape;2467;p175"/>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68" name="Google Shape;2468;p175"/>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469" name="Shape 2469"/>
        <p:cNvGrpSpPr/>
        <p:nvPr/>
      </p:nvGrpSpPr>
      <p:grpSpPr>
        <a:xfrm>
          <a:off x="0" y="0"/>
          <a:ext cx="0" cy="0"/>
          <a:chOff x="0" y="0"/>
          <a:chExt cx="0" cy="0"/>
        </a:xfrm>
      </p:grpSpPr>
      <p:sp>
        <p:nvSpPr>
          <p:cNvPr id="2470" name="Google Shape;2470;p176"/>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2471" name="Google Shape;2471;p1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472" name="Google Shape;2472;p1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73" name="Google Shape;2473;p1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74" name="Google Shape;2474;p1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75" name="Google Shape;2475;p1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76" name="Google Shape;2476;p17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2477" name="Shape 2477"/>
        <p:cNvGrpSpPr/>
        <p:nvPr/>
      </p:nvGrpSpPr>
      <p:grpSpPr>
        <a:xfrm>
          <a:off x="0" y="0"/>
          <a:ext cx="0" cy="0"/>
          <a:chOff x="0" y="0"/>
          <a:chExt cx="0" cy="0"/>
        </a:xfrm>
      </p:grpSpPr>
      <p:sp>
        <p:nvSpPr>
          <p:cNvPr id="2478" name="Google Shape;2478;p177"/>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2479" name="Google Shape;2479;p17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480" name="Google Shape;2480;p1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2481" name="Google Shape;2481;p17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2482" name="Google Shape;2482;p17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483" name="Google Shape;2483;p1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84" name="Google Shape;2484;p17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2485" name="Google Shape;2485;p177"/>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2486" name="Google Shape;2486;p177"/>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2487" name="Google Shape;2487;p177"/>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488" name="Shape 2488"/>
        <p:cNvGrpSpPr/>
        <p:nvPr/>
      </p:nvGrpSpPr>
      <p:grpSpPr>
        <a:xfrm>
          <a:off x="0" y="0"/>
          <a:ext cx="0" cy="0"/>
          <a:chOff x="0" y="0"/>
          <a:chExt cx="0" cy="0"/>
        </a:xfrm>
      </p:grpSpPr>
      <p:sp>
        <p:nvSpPr>
          <p:cNvPr id="2489" name="Google Shape;2489;p178"/>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2490" name="Google Shape;2490;p17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491" name="Google Shape;2491;p1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2492" name="Google Shape;2492;p17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493" name="Google Shape;2493;p1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94" name="Google Shape;2494;p1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95" name="Google Shape;2495;p17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96" name="Google Shape;2496;p178"/>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497" name="Google Shape;2497;p178"/>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498" name="Google Shape;2498;p178"/>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2499" name="Shape 2499"/>
        <p:cNvGrpSpPr/>
        <p:nvPr/>
      </p:nvGrpSpPr>
      <p:grpSpPr>
        <a:xfrm>
          <a:off x="0" y="0"/>
          <a:ext cx="0" cy="0"/>
          <a:chOff x="0" y="0"/>
          <a:chExt cx="0" cy="0"/>
        </a:xfrm>
      </p:grpSpPr>
      <p:sp>
        <p:nvSpPr>
          <p:cNvPr id="2500" name="Google Shape;2500;p17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501" name="Google Shape;2501;p17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02" name="Google Shape;2502;p1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03" name="Google Shape;2503;p17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504" name="Google Shape;2504;p1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05" name="Google Shape;2505;p17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2506" name="Google Shape;2506;p1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07" name="Google Shape;2507;p179"/>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_3">
    <p:spTree>
      <p:nvGrpSpPr>
        <p:cNvPr id="2508" name="Shape 2508"/>
        <p:cNvGrpSpPr/>
        <p:nvPr/>
      </p:nvGrpSpPr>
      <p:grpSpPr>
        <a:xfrm>
          <a:off x="0" y="0"/>
          <a:ext cx="0" cy="0"/>
          <a:chOff x="0" y="0"/>
          <a:chExt cx="0" cy="0"/>
        </a:xfrm>
      </p:grpSpPr>
      <p:sp>
        <p:nvSpPr>
          <p:cNvPr id="2509" name="Google Shape;2509;p180"/>
          <p:cNvSpPr txBox="1"/>
          <p:nvPr>
            <p:ph type="title"/>
          </p:nvPr>
        </p:nvSpPr>
        <p:spPr>
          <a:xfrm>
            <a:off x="1752600" y="946000"/>
            <a:ext cx="8686800" cy="9681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2510" name="Google Shape;2510;p18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511" name="Google Shape;2511;p18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12" name="Google Shape;2512;p180"/>
          <p:cNvCxnSpPr/>
          <p:nvPr/>
        </p:nvCxnSpPr>
        <p:spPr>
          <a:xfrm rot="10800000">
            <a:off x="447767" y="6401700"/>
            <a:ext cx="0" cy="456300"/>
          </a:xfrm>
          <a:prstGeom prst="straightConnector1">
            <a:avLst/>
          </a:prstGeom>
          <a:noFill/>
          <a:ln cap="flat" cmpd="sng" w="9525">
            <a:solidFill>
              <a:srgbClr val="EE0000"/>
            </a:solidFill>
            <a:prstDash val="solid"/>
            <a:round/>
            <a:headEnd len="sm" w="sm" type="none"/>
            <a:tailEnd len="sm" w="sm" type="none"/>
          </a:ln>
        </p:spPr>
      </p:cxnSp>
      <p:sp>
        <p:nvSpPr>
          <p:cNvPr id="2513" name="Google Shape;2513;p1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14" name="Google Shape;2514;p18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700"/>
              <a:buFont typeface="Arial"/>
              <a:buNone/>
            </a:pPr>
            <a:r>
              <a:rPr b="1" i="0" lang="en" sz="700" u="none" cap="none" strike="noStrike">
                <a:solidFill>
                  <a:srgbClr val="666666"/>
                </a:solidFill>
                <a:latin typeface="Overpass"/>
                <a:ea typeface="Overpass"/>
                <a:cs typeface="Overpass"/>
                <a:sym typeface="Overpass"/>
              </a:rPr>
              <a:t>CONFIDENTIAL </a:t>
            </a:r>
            <a:r>
              <a:rPr b="0" i="0" lang="en" sz="700" u="none" cap="none" strike="noStrike">
                <a:solidFill>
                  <a:srgbClr val="666666"/>
                </a:solidFill>
                <a:latin typeface="Overpass Light"/>
                <a:ea typeface="Overpass Light"/>
                <a:cs typeface="Overpass Light"/>
                <a:sym typeface="Overpass Light"/>
              </a:rPr>
              <a:t>Designator</a:t>
            </a:r>
            <a:endParaRPr b="0" i="0" sz="700" u="none" cap="none" strike="noStrike">
              <a:solidFill>
                <a:srgbClr val="666666"/>
              </a:solidFill>
              <a:latin typeface="Overpass Light"/>
              <a:ea typeface="Overpass Light"/>
              <a:cs typeface="Overpass Light"/>
              <a:sym typeface="Overpass Light"/>
            </a:endParaRPr>
          </a:p>
        </p:txBody>
      </p:sp>
      <p:pic>
        <p:nvPicPr>
          <p:cNvPr id="2515" name="Google Shape;2515;p1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16" name="Google Shape;2516;p180"/>
          <p:cNvSpPr txBox="1"/>
          <p:nvPr>
            <p:ph idx="2" type="subTitle"/>
          </p:nvPr>
        </p:nvSpPr>
        <p:spPr>
          <a:xfrm>
            <a:off x="885050" y="6169550"/>
            <a:ext cx="91833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1_1">
    <p:spTree>
      <p:nvGrpSpPr>
        <p:cNvPr id="2517" name="Shape 2517"/>
        <p:cNvGrpSpPr/>
        <p:nvPr/>
      </p:nvGrpSpPr>
      <p:grpSpPr>
        <a:xfrm>
          <a:off x="0" y="0"/>
          <a:ext cx="0" cy="0"/>
          <a:chOff x="0" y="0"/>
          <a:chExt cx="0" cy="0"/>
        </a:xfrm>
      </p:grpSpPr>
      <p:sp>
        <p:nvSpPr>
          <p:cNvPr id="2518" name="Google Shape;2518;p181"/>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3700">
                <a:solidFill>
                  <a:srgbClr val="000000"/>
                </a:solidFill>
                <a:latin typeface="Proxima Nova"/>
                <a:ea typeface="Proxima Nova"/>
                <a:cs typeface="Proxima Nova"/>
                <a:sym typeface="Proxima Nova"/>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519" name="Google Shape;2519;p18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520" name="Google Shape;2520;p18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21" name="Google Shape;2521;p1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22" name="Google Shape;2522;p1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2">
    <p:spTree>
      <p:nvGrpSpPr>
        <p:cNvPr id="2523" name="Shape 2523"/>
        <p:cNvGrpSpPr/>
        <p:nvPr/>
      </p:nvGrpSpPr>
      <p:grpSpPr>
        <a:xfrm>
          <a:off x="0" y="0"/>
          <a:ext cx="0" cy="0"/>
          <a:chOff x="0" y="0"/>
          <a:chExt cx="0" cy="0"/>
        </a:xfrm>
      </p:grpSpPr>
      <p:sp>
        <p:nvSpPr>
          <p:cNvPr id="2524" name="Google Shape;2524;p18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525" name="Google Shape;2525;p18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26" name="Google Shape;2526;p1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27" name="Google Shape;2527;p18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28" name="Google Shape;2528;p1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29" name="Google Shape;2529;p18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530" name="Google Shape;2530;p1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31" name="Google Shape;2531;p18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3">
    <p:spTree>
      <p:nvGrpSpPr>
        <p:cNvPr id="2532" name="Shape 2532"/>
        <p:cNvGrpSpPr/>
        <p:nvPr/>
      </p:nvGrpSpPr>
      <p:grpSpPr>
        <a:xfrm>
          <a:off x="0" y="0"/>
          <a:ext cx="0" cy="0"/>
          <a:chOff x="0" y="0"/>
          <a:chExt cx="0" cy="0"/>
        </a:xfrm>
      </p:grpSpPr>
      <p:sp>
        <p:nvSpPr>
          <p:cNvPr id="2533" name="Google Shape;2533;p18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534" name="Google Shape;2534;p18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35" name="Google Shape;2535;p1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36" name="Google Shape;2536;p18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37" name="Google Shape;2537;p1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38" name="Google Shape;2538;p1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39" name="Google Shape;2539;p18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ype="titleOnly">
  <p:cSld name="TITLE_ONLY">
    <p:bg>
      <p:bgPr>
        <a:blipFill>
          <a:blip r:embed="rId2">
            <a:alphaModFix/>
          </a:blip>
          <a:stretch>
            <a:fillRect/>
          </a:stretch>
        </a:blipFill>
      </p:bgPr>
    </p:bg>
    <p:spTree>
      <p:nvGrpSpPr>
        <p:cNvPr id="102" name="Shape 102"/>
        <p:cNvGrpSpPr/>
        <p:nvPr/>
      </p:nvGrpSpPr>
      <p:grpSpPr>
        <a:xfrm>
          <a:off x="0" y="0"/>
          <a:ext cx="0" cy="0"/>
          <a:chOff x="0" y="0"/>
          <a:chExt cx="0" cy="0"/>
        </a:xfrm>
      </p:grpSpPr>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4">
    <p:spTree>
      <p:nvGrpSpPr>
        <p:cNvPr id="2540" name="Shape 2540"/>
        <p:cNvGrpSpPr/>
        <p:nvPr/>
      </p:nvGrpSpPr>
      <p:grpSpPr>
        <a:xfrm>
          <a:off x="0" y="0"/>
          <a:ext cx="0" cy="0"/>
          <a:chOff x="0" y="0"/>
          <a:chExt cx="0" cy="0"/>
        </a:xfrm>
      </p:grpSpPr>
      <p:sp>
        <p:nvSpPr>
          <p:cNvPr id="2541" name="Google Shape;2541;p18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542" name="Google Shape;2542;p18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43" name="Google Shape;2543;p1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44" name="Google Shape;2544;p18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45" name="Google Shape;2545;p1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46" name="Google Shape;2546;p1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47" name="Google Shape;2547;p18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5">
    <p:spTree>
      <p:nvGrpSpPr>
        <p:cNvPr id="2548" name="Shape 2548"/>
        <p:cNvGrpSpPr/>
        <p:nvPr/>
      </p:nvGrpSpPr>
      <p:grpSpPr>
        <a:xfrm>
          <a:off x="0" y="0"/>
          <a:ext cx="0" cy="0"/>
          <a:chOff x="0" y="0"/>
          <a:chExt cx="0" cy="0"/>
        </a:xfrm>
      </p:grpSpPr>
      <p:sp>
        <p:nvSpPr>
          <p:cNvPr id="2549" name="Google Shape;2549;p18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550" name="Google Shape;2550;p18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51" name="Google Shape;2551;p1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52" name="Google Shape;2552;p18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53" name="Google Shape;2553;p1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54" name="Google Shape;2554;p1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55" name="Google Shape;2555;p18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6">
    <p:spTree>
      <p:nvGrpSpPr>
        <p:cNvPr id="2556" name="Shape 2556"/>
        <p:cNvGrpSpPr/>
        <p:nvPr/>
      </p:nvGrpSpPr>
      <p:grpSpPr>
        <a:xfrm>
          <a:off x="0" y="0"/>
          <a:ext cx="0" cy="0"/>
          <a:chOff x="0" y="0"/>
          <a:chExt cx="0" cy="0"/>
        </a:xfrm>
      </p:grpSpPr>
      <p:sp>
        <p:nvSpPr>
          <p:cNvPr id="2557" name="Google Shape;2557;p18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558" name="Google Shape;2558;p18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59" name="Google Shape;2559;p1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60" name="Google Shape;2560;p18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561" name="Google Shape;2561;p1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62" name="Google Shape;2562;p18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Red Hat Confidential. NDA Required.</a:t>
            </a:r>
            <a:r>
              <a:rPr lang="en" sz="600">
                <a:solidFill>
                  <a:srgbClr val="666666"/>
                </a:solidFill>
                <a:latin typeface="Overpass Light"/>
                <a:ea typeface="Overpass Light"/>
                <a:cs typeface="Overpass Light"/>
                <a:sym typeface="Overpass Light"/>
              </a:rPr>
              <a:t> </a:t>
            </a:r>
            <a:br>
              <a:rPr lang="en" sz="600">
                <a:solidFill>
                  <a:srgbClr val="666666"/>
                </a:solidFill>
                <a:latin typeface="Overpass Light"/>
                <a:ea typeface="Overpass Light"/>
                <a:cs typeface="Overpass Light"/>
                <a:sym typeface="Overpass Light"/>
              </a:rPr>
            </a:br>
            <a:endParaRPr sz="600">
              <a:solidFill>
                <a:srgbClr val="666666"/>
              </a:solidFill>
              <a:latin typeface="Overpass Light"/>
              <a:ea typeface="Overpass Light"/>
              <a:cs typeface="Overpass Light"/>
              <a:sym typeface="Overpass Light"/>
            </a:endParaRPr>
          </a:p>
        </p:txBody>
      </p:sp>
      <p:pic>
        <p:nvPicPr>
          <p:cNvPr id="2563" name="Google Shape;2563;p1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64" name="Google Shape;2564;p18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7">
    <p:spTree>
      <p:nvGrpSpPr>
        <p:cNvPr id="2565" name="Shape 2565"/>
        <p:cNvGrpSpPr/>
        <p:nvPr/>
      </p:nvGrpSpPr>
      <p:grpSpPr>
        <a:xfrm>
          <a:off x="0" y="0"/>
          <a:ext cx="0" cy="0"/>
          <a:chOff x="0" y="0"/>
          <a:chExt cx="0" cy="0"/>
        </a:xfrm>
      </p:grpSpPr>
      <p:sp>
        <p:nvSpPr>
          <p:cNvPr id="2566" name="Google Shape;2566;p18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567" name="Google Shape;2567;p18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68" name="Google Shape;2568;p1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69" name="Google Shape;2569;p18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2570" name="Google Shape;2570;p1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71" name="Google Shape;2571;p18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28">
    <p:spTree>
      <p:nvGrpSpPr>
        <p:cNvPr id="2572" name="Shape 2572"/>
        <p:cNvGrpSpPr/>
        <p:nvPr/>
      </p:nvGrpSpPr>
      <p:grpSpPr>
        <a:xfrm>
          <a:off x="0" y="0"/>
          <a:ext cx="0" cy="0"/>
          <a:chOff x="0" y="0"/>
          <a:chExt cx="0" cy="0"/>
        </a:xfrm>
      </p:grpSpPr>
      <p:sp>
        <p:nvSpPr>
          <p:cNvPr id="2573" name="Google Shape;2573;p18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574" name="Google Shape;2574;p18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75" name="Google Shape;2575;p1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76" name="Google Shape;2576;p18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2577" name="Google Shape;2577;p18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78" name="Google Shape;2578;p18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29">
    <p:spTree>
      <p:nvGrpSpPr>
        <p:cNvPr id="2579" name="Shape 2579"/>
        <p:cNvGrpSpPr/>
        <p:nvPr/>
      </p:nvGrpSpPr>
      <p:grpSpPr>
        <a:xfrm>
          <a:off x="0" y="0"/>
          <a:ext cx="0" cy="0"/>
          <a:chOff x="0" y="0"/>
          <a:chExt cx="0" cy="0"/>
        </a:xfrm>
      </p:grpSpPr>
      <p:sp>
        <p:nvSpPr>
          <p:cNvPr id="2580" name="Google Shape;2580;p18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581" name="Google Shape;2581;p18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82" name="Google Shape;2582;p1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83" name="Google Shape;2583;p18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84" name="Google Shape;2584;p1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85" name="Google Shape;2585;p1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86" name="Google Shape;2586;p18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30">
    <p:spTree>
      <p:nvGrpSpPr>
        <p:cNvPr id="2587" name="Shape 2587"/>
        <p:cNvGrpSpPr/>
        <p:nvPr/>
      </p:nvGrpSpPr>
      <p:grpSpPr>
        <a:xfrm>
          <a:off x="0" y="0"/>
          <a:ext cx="0" cy="0"/>
          <a:chOff x="0" y="0"/>
          <a:chExt cx="0" cy="0"/>
        </a:xfrm>
      </p:grpSpPr>
      <p:sp>
        <p:nvSpPr>
          <p:cNvPr id="2588" name="Google Shape;2588;p19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589" name="Google Shape;2589;p19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90" name="Google Shape;2590;p1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591" name="Google Shape;2591;p19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92" name="Google Shape;2592;p1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93" name="Google Shape;2593;p1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94" name="Google Shape;2594;p19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33">
    <p:spTree>
      <p:nvGrpSpPr>
        <p:cNvPr id="2595" name="Shape 2595"/>
        <p:cNvGrpSpPr/>
        <p:nvPr/>
      </p:nvGrpSpPr>
      <p:grpSpPr>
        <a:xfrm>
          <a:off x="0" y="0"/>
          <a:ext cx="0" cy="0"/>
          <a:chOff x="0" y="0"/>
          <a:chExt cx="0" cy="0"/>
        </a:xfrm>
      </p:grpSpPr>
      <p:sp>
        <p:nvSpPr>
          <p:cNvPr id="2596" name="Google Shape;2596;p19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97" name="Google Shape;2597;p191"/>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2598" name="Google Shape;2598;p191"/>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2599" name="Google Shape;2599;p191"/>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2600" name="Google Shape;2600;p1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01" name="Google Shape;2601;p1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02" name="Google Shape;2602;p191"/>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2603" name="Google Shape;2603;p191"/>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2604" name="Shape 2604"/>
        <p:cNvGrpSpPr/>
        <p:nvPr/>
      </p:nvGrpSpPr>
      <p:grpSpPr>
        <a:xfrm>
          <a:off x="0" y="0"/>
          <a:ext cx="0" cy="0"/>
          <a:chOff x="0" y="0"/>
          <a:chExt cx="0" cy="0"/>
        </a:xfrm>
      </p:grpSpPr>
      <p:cxnSp>
        <p:nvCxnSpPr>
          <p:cNvPr id="2605" name="Google Shape;2605;p19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606" name="Google Shape;2606;p1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07" name="Google Shape;2607;p1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08" name="Google Shape;2608;p19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latin typeface="Red Hat Display"/>
                <a:ea typeface="Red Hat Display"/>
                <a:cs typeface="Red Hat Display"/>
                <a:sym typeface="Red Hat Display"/>
              </a:rPr>
              <a:t>CONFIDENTIAL </a:t>
            </a:r>
            <a:r>
              <a:rPr lang="en" sz="600">
                <a:latin typeface="Red Hat Display"/>
                <a:ea typeface="Red Hat Display"/>
                <a:cs typeface="Red Hat Display"/>
                <a:sym typeface="Red Hat Display"/>
              </a:rPr>
              <a:t>Designator</a:t>
            </a:r>
            <a:endParaRPr sz="600">
              <a:latin typeface="Red Hat Display"/>
              <a:ea typeface="Red Hat Display"/>
              <a:cs typeface="Red Hat Display"/>
              <a:sym typeface="Red Hat Display"/>
            </a:endParaRPr>
          </a:p>
        </p:txBody>
      </p:sp>
      <p:cxnSp>
        <p:nvCxnSpPr>
          <p:cNvPr id="2609" name="Google Shape;2609;p19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610" name="Google Shape;2610;p1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1pPr>
            <a:lvl2pPr lvl="1"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2pPr>
            <a:lvl3pPr lvl="2"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3pPr>
            <a:lvl4pPr lvl="3"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4pPr>
            <a:lvl5pPr lvl="4"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5pPr>
            <a:lvl6pPr lvl="5"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6pPr>
            <a:lvl7pPr lvl="6"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7pPr>
            <a:lvl8pPr lvl="7"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8pPr>
            <a:lvl9pPr lvl="8"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2614" name="Shape 2614"/>
        <p:cNvGrpSpPr/>
        <p:nvPr/>
      </p:nvGrpSpPr>
      <p:grpSpPr>
        <a:xfrm>
          <a:off x="0" y="0"/>
          <a:ext cx="0" cy="0"/>
          <a:chOff x="0" y="0"/>
          <a:chExt cx="0" cy="0"/>
        </a:xfrm>
      </p:grpSpPr>
      <p:sp>
        <p:nvSpPr>
          <p:cNvPr id="2615" name="Google Shape;2615;p194"/>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400"/>
              <a:buNone/>
              <a:defRPr sz="2400">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2616" name="Google Shape;2616;p194"/>
          <p:cNvSpPr txBox="1"/>
          <p:nvPr>
            <p:ph type="title"/>
          </p:nvPr>
        </p:nvSpPr>
        <p:spPr>
          <a:xfrm>
            <a:off x="2083875" y="1743625"/>
            <a:ext cx="7533300" cy="16005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500"/>
              <a:buNone/>
              <a:defRPr sz="4700">
                <a:solidFill>
                  <a:schemeClr val="lt1"/>
                </a:solidFill>
              </a:defRPr>
            </a:lvl1pPr>
            <a:lvl2pPr lvl="1" rtl="0" algn="l">
              <a:lnSpc>
                <a:spcPct val="105000"/>
              </a:lnSpc>
              <a:spcBef>
                <a:spcPts val="0"/>
              </a:spcBef>
              <a:spcAft>
                <a:spcPts val="0"/>
              </a:spcAft>
              <a:buSzPts val="3500"/>
              <a:buNone/>
              <a:defRPr sz="4700">
                <a:solidFill>
                  <a:schemeClr val="lt1"/>
                </a:solidFill>
              </a:defRPr>
            </a:lvl2pPr>
            <a:lvl3pPr lvl="2" rtl="0" algn="l">
              <a:lnSpc>
                <a:spcPct val="105000"/>
              </a:lnSpc>
              <a:spcBef>
                <a:spcPts val="0"/>
              </a:spcBef>
              <a:spcAft>
                <a:spcPts val="0"/>
              </a:spcAft>
              <a:buSzPts val="3500"/>
              <a:buNone/>
              <a:defRPr sz="4700">
                <a:solidFill>
                  <a:schemeClr val="lt1"/>
                </a:solidFill>
              </a:defRPr>
            </a:lvl3pPr>
            <a:lvl4pPr lvl="3" rtl="0" algn="l">
              <a:lnSpc>
                <a:spcPct val="105000"/>
              </a:lnSpc>
              <a:spcBef>
                <a:spcPts val="0"/>
              </a:spcBef>
              <a:spcAft>
                <a:spcPts val="0"/>
              </a:spcAft>
              <a:buSzPts val="3500"/>
              <a:buNone/>
              <a:defRPr sz="4700">
                <a:solidFill>
                  <a:schemeClr val="lt1"/>
                </a:solidFill>
              </a:defRPr>
            </a:lvl4pPr>
            <a:lvl5pPr lvl="4" rtl="0" algn="l">
              <a:lnSpc>
                <a:spcPct val="105000"/>
              </a:lnSpc>
              <a:spcBef>
                <a:spcPts val="0"/>
              </a:spcBef>
              <a:spcAft>
                <a:spcPts val="0"/>
              </a:spcAft>
              <a:buSzPts val="3500"/>
              <a:buNone/>
              <a:defRPr sz="4700">
                <a:solidFill>
                  <a:schemeClr val="lt1"/>
                </a:solidFill>
              </a:defRPr>
            </a:lvl5pPr>
            <a:lvl6pPr lvl="5" rtl="0" algn="l">
              <a:lnSpc>
                <a:spcPct val="105000"/>
              </a:lnSpc>
              <a:spcBef>
                <a:spcPts val="0"/>
              </a:spcBef>
              <a:spcAft>
                <a:spcPts val="0"/>
              </a:spcAft>
              <a:buSzPts val="3500"/>
              <a:buNone/>
              <a:defRPr sz="4700">
                <a:solidFill>
                  <a:schemeClr val="lt1"/>
                </a:solidFill>
              </a:defRPr>
            </a:lvl6pPr>
            <a:lvl7pPr lvl="6" rtl="0" algn="l">
              <a:lnSpc>
                <a:spcPct val="105000"/>
              </a:lnSpc>
              <a:spcBef>
                <a:spcPts val="0"/>
              </a:spcBef>
              <a:spcAft>
                <a:spcPts val="0"/>
              </a:spcAft>
              <a:buSzPts val="3500"/>
              <a:buNone/>
              <a:defRPr sz="4700">
                <a:solidFill>
                  <a:schemeClr val="lt1"/>
                </a:solidFill>
              </a:defRPr>
            </a:lvl7pPr>
            <a:lvl8pPr lvl="7" rtl="0" algn="l">
              <a:lnSpc>
                <a:spcPct val="105000"/>
              </a:lnSpc>
              <a:spcBef>
                <a:spcPts val="0"/>
              </a:spcBef>
              <a:spcAft>
                <a:spcPts val="0"/>
              </a:spcAft>
              <a:buSzPts val="3500"/>
              <a:buNone/>
              <a:defRPr sz="4700">
                <a:solidFill>
                  <a:schemeClr val="lt1"/>
                </a:solidFill>
              </a:defRPr>
            </a:lvl8pPr>
            <a:lvl9pPr lvl="8" rtl="0" algn="l">
              <a:lnSpc>
                <a:spcPct val="105000"/>
              </a:lnSpc>
              <a:spcBef>
                <a:spcPts val="0"/>
              </a:spcBef>
              <a:spcAft>
                <a:spcPts val="0"/>
              </a:spcAft>
              <a:buSzPts val="3500"/>
              <a:buNone/>
              <a:defRPr sz="4700">
                <a:solidFill>
                  <a:schemeClr val="lt1"/>
                </a:solidFill>
              </a:defRPr>
            </a:lvl9pPr>
          </a:lstStyle>
          <a:p/>
        </p:txBody>
      </p:sp>
      <p:sp>
        <p:nvSpPr>
          <p:cNvPr id="2617" name="Google Shape;2617;p194"/>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sp>
        <p:nvSpPr>
          <p:cNvPr id="2618" name="Google Shape;2618;p194"/>
          <p:cNvSpPr txBox="1"/>
          <p:nvPr>
            <p:ph idx="3" type="subTitle"/>
          </p:nvPr>
        </p:nvSpPr>
        <p:spPr>
          <a:xfrm>
            <a:off x="4471851"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pic>
        <p:nvPicPr>
          <p:cNvPr id="2619" name="Google Shape;2619;p194"/>
          <p:cNvPicPr preferRelativeResize="0"/>
          <p:nvPr/>
        </p:nvPicPr>
        <p:blipFill rotWithShape="1">
          <a:blip r:embed="rId3">
            <a:alphaModFix/>
          </a:blip>
          <a:srcRect b="0" l="0" r="0" t="0"/>
          <a:stretch/>
        </p:blipFill>
        <p:spPr>
          <a:xfrm>
            <a:off x="10106851" y="6203985"/>
            <a:ext cx="1580275" cy="372767"/>
          </a:xfrm>
          <a:prstGeom prst="rect">
            <a:avLst/>
          </a:prstGeom>
          <a:noFill/>
          <a:ln>
            <a:noFill/>
          </a:ln>
        </p:spPr>
      </p:pic>
      <p:cxnSp>
        <p:nvCxnSpPr>
          <p:cNvPr id="2620" name="Google Shape;2620;p194"/>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621" name="Google Shape;2621;p1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_1">
    <p:spTree>
      <p:nvGrpSpPr>
        <p:cNvPr id="103" name="Shape 103"/>
        <p:cNvGrpSpPr/>
        <p:nvPr/>
      </p:nvGrpSpPr>
      <p:grpSpPr>
        <a:xfrm>
          <a:off x="0" y="0"/>
          <a:ext cx="0" cy="0"/>
          <a:chOff x="0" y="0"/>
          <a:chExt cx="0" cy="0"/>
        </a:xfrm>
      </p:grpSpPr>
      <p:sp>
        <p:nvSpPr>
          <p:cNvPr id="104" name="Google Shape;104;p2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05" name="Google Shape;105;p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06" name="Google Shape;106;p20"/>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07" name="Google Shape;107;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8" name="Google Shape;108;p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9" name="Google Shape;109;p20"/>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22" name="Shape 2622"/>
        <p:cNvGrpSpPr/>
        <p:nvPr/>
      </p:nvGrpSpPr>
      <p:grpSpPr>
        <a:xfrm>
          <a:off x="0" y="0"/>
          <a:ext cx="0" cy="0"/>
          <a:chOff x="0" y="0"/>
          <a:chExt cx="0" cy="0"/>
        </a:xfrm>
      </p:grpSpPr>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2623" name="Shape 2623"/>
        <p:cNvGrpSpPr/>
        <p:nvPr/>
      </p:nvGrpSpPr>
      <p:grpSpPr>
        <a:xfrm>
          <a:off x="0" y="0"/>
          <a:ext cx="0" cy="0"/>
          <a:chOff x="0" y="0"/>
          <a:chExt cx="0" cy="0"/>
        </a:xfrm>
      </p:grpSpPr>
      <p:sp>
        <p:nvSpPr>
          <p:cNvPr id="2624" name="Google Shape;2624;p196"/>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2625" name="Google Shape;2625;p196"/>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626" name="Google Shape;2626;p196"/>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627" name="Google Shape;2627;p196"/>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628" name="Google Shape;2628;p1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29" name="Google Shape;2629;p196"/>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2630" name="Google Shape;2630;p196"/>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2631" name="Shape 2631"/>
        <p:cNvGrpSpPr/>
        <p:nvPr/>
      </p:nvGrpSpPr>
      <p:grpSpPr>
        <a:xfrm>
          <a:off x="0" y="0"/>
          <a:ext cx="0" cy="0"/>
          <a:chOff x="0" y="0"/>
          <a:chExt cx="0" cy="0"/>
        </a:xfrm>
      </p:grpSpPr>
      <p:sp>
        <p:nvSpPr>
          <p:cNvPr id="2632" name="Google Shape;2632;p197"/>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500"/>
              <a:buNone/>
              <a:defRPr sz="1500">
                <a:solidFill>
                  <a:schemeClr val="lt1"/>
                </a:solidFill>
              </a:defRPr>
            </a:lvl1pPr>
            <a:lvl2pPr lvl="1" rtl="0" algn="l">
              <a:lnSpc>
                <a:spcPct val="180000"/>
              </a:lnSpc>
              <a:spcBef>
                <a:spcPts val="0"/>
              </a:spcBef>
              <a:spcAft>
                <a:spcPts val="0"/>
              </a:spcAft>
              <a:buClr>
                <a:schemeClr val="lt1"/>
              </a:buClr>
              <a:buSzPts val="1500"/>
              <a:buNone/>
              <a:defRPr sz="1500">
                <a:solidFill>
                  <a:schemeClr val="lt1"/>
                </a:solidFill>
              </a:defRPr>
            </a:lvl2pPr>
            <a:lvl3pPr lvl="2" rtl="0" algn="l">
              <a:lnSpc>
                <a:spcPct val="180000"/>
              </a:lnSpc>
              <a:spcBef>
                <a:spcPts val="0"/>
              </a:spcBef>
              <a:spcAft>
                <a:spcPts val="0"/>
              </a:spcAft>
              <a:buClr>
                <a:schemeClr val="lt1"/>
              </a:buClr>
              <a:buSzPts val="1500"/>
              <a:buNone/>
              <a:defRPr sz="1500">
                <a:solidFill>
                  <a:schemeClr val="lt1"/>
                </a:solidFill>
              </a:defRPr>
            </a:lvl3pPr>
            <a:lvl4pPr lvl="3" rtl="0" algn="l">
              <a:lnSpc>
                <a:spcPct val="180000"/>
              </a:lnSpc>
              <a:spcBef>
                <a:spcPts val="0"/>
              </a:spcBef>
              <a:spcAft>
                <a:spcPts val="0"/>
              </a:spcAft>
              <a:buClr>
                <a:schemeClr val="lt1"/>
              </a:buClr>
              <a:buSzPts val="1500"/>
              <a:buNone/>
              <a:defRPr sz="1500">
                <a:solidFill>
                  <a:schemeClr val="lt1"/>
                </a:solidFill>
              </a:defRPr>
            </a:lvl4pPr>
            <a:lvl5pPr lvl="4" rtl="0" algn="l">
              <a:lnSpc>
                <a:spcPct val="180000"/>
              </a:lnSpc>
              <a:spcBef>
                <a:spcPts val="0"/>
              </a:spcBef>
              <a:spcAft>
                <a:spcPts val="0"/>
              </a:spcAft>
              <a:buClr>
                <a:schemeClr val="lt1"/>
              </a:buClr>
              <a:buSzPts val="1500"/>
              <a:buNone/>
              <a:defRPr sz="1500">
                <a:solidFill>
                  <a:schemeClr val="lt1"/>
                </a:solidFill>
              </a:defRPr>
            </a:lvl5pPr>
            <a:lvl6pPr lvl="5" rtl="0" algn="l">
              <a:lnSpc>
                <a:spcPct val="180000"/>
              </a:lnSpc>
              <a:spcBef>
                <a:spcPts val="0"/>
              </a:spcBef>
              <a:spcAft>
                <a:spcPts val="0"/>
              </a:spcAft>
              <a:buClr>
                <a:schemeClr val="lt1"/>
              </a:buClr>
              <a:buSzPts val="1500"/>
              <a:buNone/>
              <a:defRPr sz="1500">
                <a:solidFill>
                  <a:schemeClr val="lt1"/>
                </a:solidFill>
              </a:defRPr>
            </a:lvl6pPr>
            <a:lvl7pPr lvl="6" rtl="0" algn="l">
              <a:lnSpc>
                <a:spcPct val="180000"/>
              </a:lnSpc>
              <a:spcBef>
                <a:spcPts val="0"/>
              </a:spcBef>
              <a:spcAft>
                <a:spcPts val="0"/>
              </a:spcAft>
              <a:buClr>
                <a:schemeClr val="lt1"/>
              </a:buClr>
              <a:buSzPts val="1500"/>
              <a:buNone/>
              <a:defRPr sz="1500">
                <a:solidFill>
                  <a:schemeClr val="lt1"/>
                </a:solidFill>
              </a:defRPr>
            </a:lvl7pPr>
            <a:lvl8pPr lvl="7" rtl="0" algn="l">
              <a:lnSpc>
                <a:spcPct val="180000"/>
              </a:lnSpc>
              <a:spcBef>
                <a:spcPts val="0"/>
              </a:spcBef>
              <a:spcAft>
                <a:spcPts val="0"/>
              </a:spcAft>
              <a:buClr>
                <a:schemeClr val="lt1"/>
              </a:buClr>
              <a:buSzPts val="1500"/>
              <a:buNone/>
              <a:defRPr sz="1500">
                <a:solidFill>
                  <a:schemeClr val="lt1"/>
                </a:solidFill>
              </a:defRPr>
            </a:lvl8pPr>
            <a:lvl9pPr lvl="8" rtl="0" algn="l">
              <a:lnSpc>
                <a:spcPct val="180000"/>
              </a:lnSpc>
              <a:spcBef>
                <a:spcPts val="0"/>
              </a:spcBef>
              <a:spcAft>
                <a:spcPts val="0"/>
              </a:spcAft>
              <a:buClr>
                <a:schemeClr val="lt1"/>
              </a:buClr>
              <a:buSzPts val="1500"/>
              <a:buNone/>
              <a:defRPr sz="1500">
                <a:solidFill>
                  <a:schemeClr val="lt1"/>
                </a:solidFill>
              </a:defRPr>
            </a:lvl9pPr>
          </a:lstStyle>
          <a:p/>
        </p:txBody>
      </p:sp>
      <p:sp>
        <p:nvSpPr>
          <p:cNvPr id="2633" name="Google Shape;2633;p197"/>
          <p:cNvSpPr txBox="1"/>
          <p:nvPr>
            <p:ph type="title"/>
          </p:nvPr>
        </p:nvSpPr>
        <p:spPr>
          <a:xfrm>
            <a:off x="2083875" y="568625"/>
            <a:ext cx="4905300" cy="19857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500"/>
              <a:buNone/>
              <a:defRPr sz="7100">
                <a:solidFill>
                  <a:schemeClr val="lt1"/>
                </a:solidFill>
              </a:defRPr>
            </a:lvl1pPr>
            <a:lvl2pPr lvl="1" rtl="0" algn="l">
              <a:lnSpc>
                <a:spcPct val="105000"/>
              </a:lnSpc>
              <a:spcBef>
                <a:spcPts val="0"/>
              </a:spcBef>
              <a:spcAft>
                <a:spcPts val="0"/>
              </a:spcAft>
              <a:buSzPts val="3500"/>
              <a:buNone/>
              <a:defRPr sz="7100">
                <a:solidFill>
                  <a:schemeClr val="lt1"/>
                </a:solidFill>
              </a:defRPr>
            </a:lvl2pPr>
            <a:lvl3pPr lvl="2" rtl="0" algn="l">
              <a:lnSpc>
                <a:spcPct val="105000"/>
              </a:lnSpc>
              <a:spcBef>
                <a:spcPts val="0"/>
              </a:spcBef>
              <a:spcAft>
                <a:spcPts val="0"/>
              </a:spcAft>
              <a:buSzPts val="3500"/>
              <a:buNone/>
              <a:defRPr sz="7100">
                <a:solidFill>
                  <a:schemeClr val="lt1"/>
                </a:solidFill>
              </a:defRPr>
            </a:lvl3pPr>
            <a:lvl4pPr lvl="3" rtl="0" algn="l">
              <a:lnSpc>
                <a:spcPct val="105000"/>
              </a:lnSpc>
              <a:spcBef>
                <a:spcPts val="0"/>
              </a:spcBef>
              <a:spcAft>
                <a:spcPts val="0"/>
              </a:spcAft>
              <a:buSzPts val="3500"/>
              <a:buNone/>
              <a:defRPr sz="7100">
                <a:solidFill>
                  <a:schemeClr val="lt1"/>
                </a:solidFill>
              </a:defRPr>
            </a:lvl4pPr>
            <a:lvl5pPr lvl="4" rtl="0" algn="l">
              <a:lnSpc>
                <a:spcPct val="105000"/>
              </a:lnSpc>
              <a:spcBef>
                <a:spcPts val="0"/>
              </a:spcBef>
              <a:spcAft>
                <a:spcPts val="0"/>
              </a:spcAft>
              <a:buSzPts val="3500"/>
              <a:buNone/>
              <a:defRPr sz="7100">
                <a:solidFill>
                  <a:schemeClr val="lt1"/>
                </a:solidFill>
              </a:defRPr>
            </a:lvl5pPr>
            <a:lvl6pPr lvl="5" rtl="0" algn="l">
              <a:lnSpc>
                <a:spcPct val="105000"/>
              </a:lnSpc>
              <a:spcBef>
                <a:spcPts val="0"/>
              </a:spcBef>
              <a:spcAft>
                <a:spcPts val="0"/>
              </a:spcAft>
              <a:buSzPts val="3500"/>
              <a:buNone/>
              <a:defRPr sz="7100">
                <a:solidFill>
                  <a:schemeClr val="lt1"/>
                </a:solidFill>
              </a:defRPr>
            </a:lvl6pPr>
            <a:lvl7pPr lvl="6" rtl="0" algn="l">
              <a:lnSpc>
                <a:spcPct val="105000"/>
              </a:lnSpc>
              <a:spcBef>
                <a:spcPts val="0"/>
              </a:spcBef>
              <a:spcAft>
                <a:spcPts val="0"/>
              </a:spcAft>
              <a:buSzPts val="3500"/>
              <a:buNone/>
              <a:defRPr sz="7100">
                <a:solidFill>
                  <a:schemeClr val="lt1"/>
                </a:solidFill>
              </a:defRPr>
            </a:lvl7pPr>
            <a:lvl8pPr lvl="7" rtl="0" algn="l">
              <a:lnSpc>
                <a:spcPct val="105000"/>
              </a:lnSpc>
              <a:spcBef>
                <a:spcPts val="0"/>
              </a:spcBef>
              <a:spcAft>
                <a:spcPts val="0"/>
              </a:spcAft>
              <a:buSzPts val="3500"/>
              <a:buNone/>
              <a:defRPr sz="7100">
                <a:solidFill>
                  <a:schemeClr val="lt1"/>
                </a:solidFill>
              </a:defRPr>
            </a:lvl8pPr>
            <a:lvl9pPr lvl="8" rtl="0" algn="l">
              <a:lnSpc>
                <a:spcPct val="105000"/>
              </a:lnSpc>
              <a:spcBef>
                <a:spcPts val="0"/>
              </a:spcBef>
              <a:spcAft>
                <a:spcPts val="0"/>
              </a:spcAft>
              <a:buSzPts val="3500"/>
              <a:buNone/>
              <a:defRPr sz="7100">
                <a:solidFill>
                  <a:schemeClr val="lt1"/>
                </a:solidFill>
              </a:defRPr>
            </a:lvl9pPr>
          </a:lstStyle>
          <a:p/>
        </p:txBody>
      </p:sp>
      <p:pic>
        <p:nvPicPr>
          <p:cNvPr id="2634" name="Google Shape;2634;p197"/>
          <p:cNvPicPr preferRelativeResize="0"/>
          <p:nvPr/>
        </p:nvPicPr>
        <p:blipFill rotWithShape="1">
          <a:blip r:embed="rId3">
            <a:alphaModFix/>
          </a:blip>
          <a:srcRect b="0" l="0" r="0" t="0"/>
          <a:stretch/>
        </p:blipFill>
        <p:spPr>
          <a:xfrm>
            <a:off x="10106851" y="6203985"/>
            <a:ext cx="1580275" cy="372767"/>
          </a:xfrm>
          <a:prstGeom prst="rect">
            <a:avLst/>
          </a:prstGeom>
          <a:noFill/>
          <a:ln>
            <a:noFill/>
          </a:ln>
        </p:spPr>
      </p:pic>
      <p:pic>
        <p:nvPicPr>
          <p:cNvPr id="2635" name="Google Shape;2635;p197"/>
          <p:cNvPicPr preferRelativeResize="0"/>
          <p:nvPr/>
        </p:nvPicPr>
        <p:blipFill rotWithShape="1">
          <a:blip r:embed="rId4">
            <a:alphaModFix/>
          </a:blip>
          <a:srcRect b="0" l="0" r="0" t="0"/>
          <a:stretch/>
        </p:blipFill>
        <p:spPr>
          <a:xfrm>
            <a:off x="7379804" y="3535984"/>
            <a:ext cx="455951" cy="455951"/>
          </a:xfrm>
          <a:prstGeom prst="rect">
            <a:avLst/>
          </a:prstGeom>
          <a:noFill/>
          <a:ln>
            <a:noFill/>
          </a:ln>
        </p:spPr>
      </p:pic>
      <p:pic>
        <p:nvPicPr>
          <p:cNvPr id="2636" name="Google Shape;2636;p197"/>
          <p:cNvPicPr preferRelativeResize="0"/>
          <p:nvPr/>
        </p:nvPicPr>
        <p:blipFill rotWithShape="1">
          <a:blip r:embed="rId5">
            <a:alphaModFix/>
          </a:blip>
          <a:srcRect b="0" l="0" r="0" t="0"/>
          <a:stretch/>
        </p:blipFill>
        <p:spPr>
          <a:xfrm>
            <a:off x="7379804" y="2767909"/>
            <a:ext cx="455951" cy="455951"/>
          </a:xfrm>
          <a:prstGeom prst="rect">
            <a:avLst/>
          </a:prstGeom>
          <a:noFill/>
          <a:ln>
            <a:noFill/>
          </a:ln>
        </p:spPr>
      </p:pic>
      <p:pic>
        <p:nvPicPr>
          <p:cNvPr id="2637" name="Google Shape;2637;p197"/>
          <p:cNvPicPr preferRelativeResize="0"/>
          <p:nvPr/>
        </p:nvPicPr>
        <p:blipFill rotWithShape="1">
          <a:blip r:embed="rId6">
            <a:alphaModFix/>
          </a:blip>
          <a:srcRect b="0" l="0" r="0" t="0"/>
          <a:stretch/>
        </p:blipFill>
        <p:spPr>
          <a:xfrm>
            <a:off x="7379804" y="1999835"/>
            <a:ext cx="455951" cy="455951"/>
          </a:xfrm>
          <a:prstGeom prst="rect">
            <a:avLst/>
          </a:prstGeom>
          <a:noFill/>
          <a:ln>
            <a:noFill/>
          </a:ln>
        </p:spPr>
      </p:pic>
      <p:pic>
        <p:nvPicPr>
          <p:cNvPr id="2638" name="Google Shape;2638;p197"/>
          <p:cNvPicPr preferRelativeResize="0"/>
          <p:nvPr/>
        </p:nvPicPr>
        <p:blipFill rotWithShape="1">
          <a:blip r:embed="rId7">
            <a:alphaModFix/>
          </a:blip>
          <a:srcRect b="0" l="0" r="0" t="0"/>
          <a:stretch/>
        </p:blipFill>
        <p:spPr>
          <a:xfrm>
            <a:off x="7379804" y="4304059"/>
            <a:ext cx="455951" cy="455951"/>
          </a:xfrm>
          <a:prstGeom prst="rect">
            <a:avLst/>
          </a:prstGeom>
          <a:noFill/>
          <a:ln>
            <a:noFill/>
          </a:ln>
        </p:spPr>
      </p:pic>
      <p:sp>
        <p:nvSpPr>
          <p:cNvPr id="2639" name="Google Shape;2639;p197"/>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Overpass Light"/>
                <a:ea typeface="Overpass Light"/>
                <a:cs typeface="Overpass Light"/>
                <a:sym typeface="Overpass Light"/>
              </a:rPr>
              <a:t>linkedin.com/company/red-hat</a:t>
            </a:r>
            <a:endParaRPr b="0" i="0" sz="1500" u="none" cap="none" strike="noStrike">
              <a:solidFill>
                <a:schemeClr val="lt1"/>
              </a:solidFill>
              <a:latin typeface="Overpass Light"/>
              <a:ea typeface="Overpass Light"/>
              <a:cs typeface="Overpass Light"/>
              <a:sym typeface="Overpass Light"/>
            </a:endParaRPr>
          </a:p>
        </p:txBody>
      </p:sp>
      <p:sp>
        <p:nvSpPr>
          <p:cNvPr id="2640" name="Google Shape;2640;p197"/>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Overpass Light"/>
                <a:ea typeface="Overpass Light"/>
                <a:cs typeface="Overpass Light"/>
                <a:sym typeface="Overpass Light"/>
              </a:rPr>
              <a:t>youtube.com/user/RedHatVideos</a:t>
            </a:r>
            <a:endParaRPr b="0" i="0" sz="1500" u="none" cap="none" strike="noStrike">
              <a:solidFill>
                <a:schemeClr val="lt1"/>
              </a:solidFill>
              <a:latin typeface="Overpass Light"/>
              <a:ea typeface="Overpass Light"/>
              <a:cs typeface="Overpass Light"/>
              <a:sym typeface="Overpass Light"/>
            </a:endParaRPr>
          </a:p>
        </p:txBody>
      </p:sp>
      <p:sp>
        <p:nvSpPr>
          <p:cNvPr id="2641" name="Google Shape;2641;p197"/>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Overpass Light"/>
                <a:ea typeface="Overpass Light"/>
                <a:cs typeface="Overpass Light"/>
                <a:sym typeface="Overpass Light"/>
              </a:rPr>
              <a:t>facebook.com/redhatinc</a:t>
            </a:r>
            <a:endParaRPr b="0" i="0" sz="1500" u="none" cap="none" strike="noStrike">
              <a:solidFill>
                <a:schemeClr val="lt1"/>
              </a:solidFill>
              <a:latin typeface="Overpass Light"/>
              <a:ea typeface="Overpass Light"/>
              <a:cs typeface="Overpass Light"/>
              <a:sym typeface="Overpass Light"/>
            </a:endParaRPr>
          </a:p>
        </p:txBody>
      </p:sp>
      <p:sp>
        <p:nvSpPr>
          <p:cNvPr id="2642" name="Google Shape;2642;p197"/>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Overpass Light"/>
                <a:ea typeface="Overpass Light"/>
                <a:cs typeface="Overpass Light"/>
                <a:sym typeface="Overpass Light"/>
              </a:rPr>
              <a:t>twitter.com/RedHat</a:t>
            </a:r>
            <a:endParaRPr b="0" i="0" sz="1500" u="none" cap="none" strike="noStrike">
              <a:solidFill>
                <a:schemeClr val="lt1"/>
              </a:solidFill>
              <a:latin typeface="Overpass Light"/>
              <a:ea typeface="Overpass Light"/>
              <a:cs typeface="Overpass Light"/>
              <a:sym typeface="Overpass Light"/>
            </a:endParaRPr>
          </a:p>
        </p:txBody>
      </p:sp>
      <p:cxnSp>
        <p:nvCxnSpPr>
          <p:cNvPr id="2643" name="Google Shape;2643;p197"/>
          <p:cNvCxnSpPr/>
          <p:nvPr/>
        </p:nvCxnSpPr>
        <p:spPr>
          <a:xfrm rot="10800000">
            <a:off x="447775" y="51"/>
            <a:ext cx="0" cy="2282700"/>
          </a:xfrm>
          <a:prstGeom prst="straightConnector1">
            <a:avLst/>
          </a:prstGeom>
          <a:noFill/>
          <a:ln cap="flat" cmpd="sng" w="9525">
            <a:solidFill>
              <a:srgbClr val="EE0000"/>
            </a:solidFill>
            <a:prstDash val="solid"/>
            <a:round/>
            <a:headEnd len="sm" w="sm" type="none"/>
            <a:tailEnd len="sm" w="sm" type="none"/>
          </a:ln>
        </p:spPr>
      </p:cxnSp>
      <p:cxnSp>
        <p:nvCxnSpPr>
          <p:cNvPr id="2644" name="Google Shape;2644;p197"/>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645" name="Google Shape;2645;p1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2646" name="Shape 2646"/>
        <p:cNvGrpSpPr/>
        <p:nvPr/>
      </p:nvGrpSpPr>
      <p:grpSpPr>
        <a:xfrm>
          <a:off x="0" y="0"/>
          <a:ext cx="0" cy="0"/>
          <a:chOff x="0" y="0"/>
          <a:chExt cx="0" cy="0"/>
        </a:xfrm>
      </p:grpSpPr>
      <p:sp>
        <p:nvSpPr>
          <p:cNvPr id="2647" name="Google Shape;2647;p198"/>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EBEBEB"/>
              </a:buClr>
              <a:buSzPts val="2400"/>
              <a:buNone/>
              <a:defRPr sz="2400">
                <a:solidFill>
                  <a:srgbClr val="EBEBEB"/>
                </a:solidFill>
              </a:defRPr>
            </a:lvl1pPr>
            <a:lvl2pPr lvl="1" rtl="0" algn="l">
              <a:lnSpc>
                <a:spcPct val="100000"/>
              </a:lnSpc>
              <a:spcBef>
                <a:spcPts val="0"/>
              </a:spcBef>
              <a:spcAft>
                <a:spcPts val="0"/>
              </a:spcAft>
              <a:buClr>
                <a:srgbClr val="EBEBEB"/>
              </a:buClr>
              <a:buSzPts val="2400"/>
              <a:buNone/>
              <a:defRPr sz="2400">
                <a:solidFill>
                  <a:srgbClr val="EBEBEB"/>
                </a:solidFill>
              </a:defRPr>
            </a:lvl2pPr>
            <a:lvl3pPr lvl="2" rtl="0" algn="l">
              <a:lnSpc>
                <a:spcPct val="100000"/>
              </a:lnSpc>
              <a:spcBef>
                <a:spcPts val="0"/>
              </a:spcBef>
              <a:spcAft>
                <a:spcPts val="0"/>
              </a:spcAft>
              <a:buClr>
                <a:srgbClr val="EBEBEB"/>
              </a:buClr>
              <a:buSzPts val="2400"/>
              <a:buNone/>
              <a:defRPr sz="2400">
                <a:solidFill>
                  <a:srgbClr val="EBEBEB"/>
                </a:solidFill>
              </a:defRPr>
            </a:lvl3pPr>
            <a:lvl4pPr lvl="3" rtl="0" algn="l">
              <a:lnSpc>
                <a:spcPct val="100000"/>
              </a:lnSpc>
              <a:spcBef>
                <a:spcPts val="0"/>
              </a:spcBef>
              <a:spcAft>
                <a:spcPts val="0"/>
              </a:spcAft>
              <a:buClr>
                <a:srgbClr val="EBEBEB"/>
              </a:buClr>
              <a:buSzPts val="2400"/>
              <a:buNone/>
              <a:defRPr sz="2400">
                <a:solidFill>
                  <a:srgbClr val="EBEBEB"/>
                </a:solidFill>
              </a:defRPr>
            </a:lvl4pPr>
            <a:lvl5pPr lvl="4" rtl="0" algn="l">
              <a:lnSpc>
                <a:spcPct val="100000"/>
              </a:lnSpc>
              <a:spcBef>
                <a:spcPts val="0"/>
              </a:spcBef>
              <a:spcAft>
                <a:spcPts val="0"/>
              </a:spcAft>
              <a:buClr>
                <a:srgbClr val="EBEBEB"/>
              </a:buClr>
              <a:buSzPts val="2400"/>
              <a:buNone/>
              <a:defRPr sz="2400">
                <a:solidFill>
                  <a:srgbClr val="EBEBEB"/>
                </a:solidFill>
              </a:defRPr>
            </a:lvl5pPr>
            <a:lvl6pPr lvl="5" rtl="0" algn="l">
              <a:lnSpc>
                <a:spcPct val="100000"/>
              </a:lnSpc>
              <a:spcBef>
                <a:spcPts val="0"/>
              </a:spcBef>
              <a:spcAft>
                <a:spcPts val="0"/>
              </a:spcAft>
              <a:buClr>
                <a:srgbClr val="EBEBEB"/>
              </a:buClr>
              <a:buSzPts val="2400"/>
              <a:buNone/>
              <a:defRPr sz="2400">
                <a:solidFill>
                  <a:srgbClr val="EBEBEB"/>
                </a:solidFill>
              </a:defRPr>
            </a:lvl6pPr>
            <a:lvl7pPr lvl="6" rtl="0" algn="l">
              <a:lnSpc>
                <a:spcPct val="100000"/>
              </a:lnSpc>
              <a:spcBef>
                <a:spcPts val="0"/>
              </a:spcBef>
              <a:spcAft>
                <a:spcPts val="0"/>
              </a:spcAft>
              <a:buClr>
                <a:srgbClr val="EBEBEB"/>
              </a:buClr>
              <a:buSzPts val="2400"/>
              <a:buNone/>
              <a:defRPr sz="2400">
                <a:solidFill>
                  <a:srgbClr val="EBEBEB"/>
                </a:solidFill>
              </a:defRPr>
            </a:lvl7pPr>
            <a:lvl8pPr lvl="7" rtl="0" algn="l">
              <a:lnSpc>
                <a:spcPct val="100000"/>
              </a:lnSpc>
              <a:spcBef>
                <a:spcPts val="0"/>
              </a:spcBef>
              <a:spcAft>
                <a:spcPts val="0"/>
              </a:spcAft>
              <a:buClr>
                <a:srgbClr val="EBEBEB"/>
              </a:buClr>
              <a:buSzPts val="2400"/>
              <a:buNone/>
              <a:defRPr sz="2400">
                <a:solidFill>
                  <a:srgbClr val="EBEBEB"/>
                </a:solidFill>
              </a:defRPr>
            </a:lvl8pPr>
            <a:lvl9pPr lvl="8" rtl="0" algn="l">
              <a:lnSpc>
                <a:spcPct val="100000"/>
              </a:lnSpc>
              <a:spcBef>
                <a:spcPts val="0"/>
              </a:spcBef>
              <a:spcAft>
                <a:spcPts val="0"/>
              </a:spcAft>
              <a:buClr>
                <a:srgbClr val="EBEBEB"/>
              </a:buClr>
              <a:buSzPts val="2400"/>
              <a:buNone/>
              <a:defRPr sz="2400">
                <a:solidFill>
                  <a:srgbClr val="EBEBEB"/>
                </a:solidFill>
              </a:defRPr>
            </a:lvl9pPr>
          </a:lstStyle>
          <a:p/>
        </p:txBody>
      </p:sp>
      <p:sp>
        <p:nvSpPr>
          <p:cNvPr id="2648" name="Google Shape;2648;p198"/>
          <p:cNvSpPr txBox="1"/>
          <p:nvPr>
            <p:ph type="title"/>
          </p:nvPr>
        </p:nvSpPr>
        <p:spPr>
          <a:xfrm>
            <a:off x="2083875" y="1743625"/>
            <a:ext cx="7533300" cy="16005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500"/>
              <a:buNone/>
              <a:defRPr sz="4700">
                <a:solidFill>
                  <a:srgbClr val="EBEBEB"/>
                </a:solidFill>
              </a:defRPr>
            </a:lvl1pPr>
            <a:lvl2pPr lvl="1" rtl="0" algn="l">
              <a:lnSpc>
                <a:spcPct val="105000"/>
              </a:lnSpc>
              <a:spcBef>
                <a:spcPts val="0"/>
              </a:spcBef>
              <a:spcAft>
                <a:spcPts val="0"/>
              </a:spcAft>
              <a:buSzPts val="3500"/>
              <a:buNone/>
              <a:defRPr sz="4700">
                <a:solidFill>
                  <a:srgbClr val="EBEBEB"/>
                </a:solidFill>
              </a:defRPr>
            </a:lvl2pPr>
            <a:lvl3pPr lvl="2" rtl="0" algn="l">
              <a:lnSpc>
                <a:spcPct val="105000"/>
              </a:lnSpc>
              <a:spcBef>
                <a:spcPts val="0"/>
              </a:spcBef>
              <a:spcAft>
                <a:spcPts val="0"/>
              </a:spcAft>
              <a:buSzPts val="3500"/>
              <a:buNone/>
              <a:defRPr sz="4700">
                <a:solidFill>
                  <a:srgbClr val="EBEBEB"/>
                </a:solidFill>
              </a:defRPr>
            </a:lvl3pPr>
            <a:lvl4pPr lvl="3" rtl="0" algn="l">
              <a:lnSpc>
                <a:spcPct val="105000"/>
              </a:lnSpc>
              <a:spcBef>
                <a:spcPts val="0"/>
              </a:spcBef>
              <a:spcAft>
                <a:spcPts val="0"/>
              </a:spcAft>
              <a:buSzPts val="3500"/>
              <a:buNone/>
              <a:defRPr sz="4700">
                <a:solidFill>
                  <a:srgbClr val="EBEBEB"/>
                </a:solidFill>
              </a:defRPr>
            </a:lvl4pPr>
            <a:lvl5pPr lvl="4" rtl="0" algn="l">
              <a:lnSpc>
                <a:spcPct val="105000"/>
              </a:lnSpc>
              <a:spcBef>
                <a:spcPts val="0"/>
              </a:spcBef>
              <a:spcAft>
                <a:spcPts val="0"/>
              </a:spcAft>
              <a:buSzPts val="3500"/>
              <a:buNone/>
              <a:defRPr sz="4700">
                <a:solidFill>
                  <a:srgbClr val="EBEBEB"/>
                </a:solidFill>
              </a:defRPr>
            </a:lvl5pPr>
            <a:lvl6pPr lvl="5" rtl="0" algn="l">
              <a:lnSpc>
                <a:spcPct val="105000"/>
              </a:lnSpc>
              <a:spcBef>
                <a:spcPts val="0"/>
              </a:spcBef>
              <a:spcAft>
                <a:spcPts val="0"/>
              </a:spcAft>
              <a:buSzPts val="3500"/>
              <a:buNone/>
              <a:defRPr sz="4700">
                <a:solidFill>
                  <a:srgbClr val="EBEBEB"/>
                </a:solidFill>
              </a:defRPr>
            </a:lvl6pPr>
            <a:lvl7pPr lvl="6" rtl="0" algn="l">
              <a:lnSpc>
                <a:spcPct val="105000"/>
              </a:lnSpc>
              <a:spcBef>
                <a:spcPts val="0"/>
              </a:spcBef>
              <a:spcAft>
                <a:spcPts val="0"/>
              </a:spcAft>
              <a:buSzPts val="3500"/>
              <a:buNone/>
              <a:defRPr sz="4700">
                <a:solidFill>
                  <a:srgbClr val="EBEBEB"/>
                </a:solidFill>
              </a:defRPr>
            </a:lvl7pPr>
            <a:lvl8pPr lvl="7" rtl="0" algn="l">
              <a:lnSpc>
                <a:spcPct val="105000"/>
              </a:lnSpc>
              <a:spcBef>
                <a:spcPts val="0"/>
              </a:spcBef>
              <a:spcAft>
                <a:spcPts val="0"/>
              </a:spcAft>
              <a:buSzPts val="3500"/>
              <a:buNone/>
              <a:defRPr sz="4700">
                <a:solidFill>
                  <a:srgbClr val="EBEBEB"/>
                </a:solidFill>
              </a:defRPr>
            </a:lvl8pPr>
            <a:lvl9pPr lvl="8" rtl="0" algn="l">
              <a:lnSpc>
                <a:spcPct val="105000"/>
              </a:lnSpc>
              <a:spcBef>
                <a:spcPts val="0"/>
              </a:spcBef>
              <a:spcAft>
                <a:spcPts val="0"/>
              </a:spcAft>
              <a:buSzPts val="3500"/>
              <a:buNone/>
              <a:defRPr sz="4700">
                <a:solidFill>
                  <a:srgbClr val="EBEBEB"/>
                </a:solidFill>
              </a:defRPr>
            </a:lvl9pPr>
          </a:lstStyle>
          <a:p/>
        </p:txBody>
      </p:sp>
      <p:sp>
        <p:nvSpPr>
          <p:cNvPr id="2649" name="Google Shape;2649;p198"/>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1200"/>
              <a:buNone/>
              <a:defRPr sz="1200">
                <a:solidFill>
                  <a:srgbClr val="EBEBEB"/>
                </a:solidFill>
              </a:defRPr>
            </a:lvl1pPr>
            <a:lvl2pPr lvl="1" rtl="0" algn="l">
              <a:lnSpc>
                <a:spcPct val="135000"/>
              </a:lnSpc>
              <a:spcBef>
                <a:spcPts val="0"/>
              </a:spcBef>
              <a:spcAft>
                <a:spcPts val="0"/>
              </a:spcAft>
              <a:buClr>
                <a:srgbClr val="EBEBEB"/>
              </a:buClr>
              <a:buSzPts val="1200"/>
              <a:buNone/>
              <a:defRPr sz="1200">
                <a:solidFill>
                  <a:srgbClr val="EBEBEB"/>
                </a:solidFill>
              </a:defRPr>
            </a:lvl2pPr>
            <a:lvl3pPr lvl="2" rtl="0" algn="l">
              <a:lnSpc>
                <a:spcPct val="135000"/>
              </a:lnSpc>
              <a:spcBef>
                <a:spcPts val="0"/>
              </a:spcBef>
              <a:spcAft>
                <a:spcPts val="0"/>
              </a:spcAft>
              <a:buClr>
                <a:srgbClr val="EBEBEB"/>
              </a:buClr>
              <a:buSzPts val="1200"/>
              <a:buNone/>
              <a:defRPr sz="1200">
                <a:solidFill>
                  <a:srgbClr val="EBEBEB"/>
                </a:solidFill>
              </a:defRPr>
            </a:lvl3pPr>
            <a:lvl4pPr lvl="3" rtl="0" algn="l">
              <a:lnSpc>
                <a:spcPct val="135000"/>
              </a:lnSpc>
              <a:spcBef>
                <a:spcPts val="0"/>
              </a:spcBef>
              <a:spcAft>
                <a:spcPts val="0"/>
              </a:spcAft>
              <a:buClr>
                <a:srgbClr val="EBEBEB"/>
              </a:buClr>
              <a:buSzPts val="1200"/>
              <a:buNone/>
              <a:defRPr sz="1200">
                <a:solidFill>
                  <a:srgbClr val="EBEBEB"/>
                </a:solidFill>
              </a:defRPr>
            </a:lvl4pPr>
            <a:lvl5pPr lvl="4" rtl="0" algn="l">
              <a:lnSpc>
                <a:spcPct val="135000"/>
              </a:lnSpc>
              <a:spcBef>
                <a:spcPts val="0"/>
              </a:spcBef>
              <a:spcAft>
                <a:spcPts val="0"/>
              </a:spcAft>
              <a:buClr>
                <a:srgbClr val="EBEBEB"/>
              </a:buClr>
              <a:buSzPts val="1200"/>
              <a:buNone/>
              <a:defRPr sz="1200">
                <a:solidFill>
                  <a:srgbClr val="EBEBEB"/>
                </a:solidFill>
              </a:defRPr>
            </a:lvl5pPr>
            <a:lvl6pPr lvl="5" rtl="0" algn="l">
              <a:lnSpc>
                <a:spcPct val="135000"/>
              </a:lnSpc>
              <a:spcBef>
                <a:spcPts val="0"/>
              </a:spcBef>
              <a:spcAft>
                <a:spcPts val="0"/>
              </a:spcAft>
              <a:buClr>
                <a:srgbClr val="EBEBEB"/>
              </a:buClr>
              <a:buSzPts val="1200"/>
              <a:buNone/>
              <a:defRPr sz="1200">
                <a:solidFill>
                  <a:srgbClr val="EBEBEB"/>
                </a:solidFill>
              </a:defRPr>
            </a:lvl6pPr>
            <a:lvl7pPr lvl="6" rtl="0" algn="l">
              <a:lnSpc>
                <a:spcPct val="135000"/>
              </a:lnSpc>
              <a:spcBef>
                <a:spcPts val="0"/>
              </a:spcBef>
              <a:spcAft>
                <a:spcPts val="0"/>
              </a:spcAft>
              <a:buClr>
                <a:srgbClr val="EBEBEB"/>
              </a:buClr>
              <a:buSzPts val="1200"/>
              <a:buNone/>
              <a:defRPr sz="1200">
                <a:solidFill>
                  <a:srgbClr val="EBEBEB"/>
                </a:solidFill>
              </a:defRPr>
            </a:lvl7pPr>
            <a:lvl8pPr lvl="7" rtl="0" algn="l">
              <a:lnSpc>
                <a:spcPct val="135000"/>
              </a:lnSpc>
              <a:spcBef>
                <a:spcPts val="0"/>
              </a:spcBef>
              <a:spcAft>
                <a:spcPts val="0"/>
              </a:spcAft>
              <a:buClr>
                <a:srgbClr val="EBEBEB"/>
              </a:buClr>
              <a:buSzPts val="1200"/>
              <a:buNone/>
              <a:defRPr sz="1200">
                <a:solidFill>
                  <a:srgbClr val="EBEBEB"/>
                </a:solidFill>
              </a:defRPr>
            </a:lvl8pPr>
            <a:lvl9pPr lvl="8" rtl="0" algn="l">
              <a:lnSpc>
                <a:spcPct val="135000"/>
              </a:lnSpc>
              <a:spcBef>
                <a:spcPts val="0"/>
              </a:spcBef>
              <a:spcAft>
                <a:spcPts val="0"/>
              </a:spcAft>
              <a:buClr>
                <a:srgbClr val="EBEBEB"/>
              </a:buClr>
              <a:buSzPts val="1200"/>
              <a:buNone/>
              <a:defRPr sz="1200">
                <a:solidFill>
                  <a:srgbClr val="EBEBEB"/>
                </a:solidFill>
              </a:defRPr>
            </a:lvl9pPr>
          </a:lstStyle>
          <a:p/>
        </p:txBody>
      </p:sp>
      <p:sp>
        <p:nvSpPr>
          <p:cNvPr id="2650" name="Google Shape;2650;p198"/>
          <p:cNvSpPr txBox="1"/>
          <p:nvPr>
            <p:ph idx="3" type="subTitle"/>
          </p:nvPr>
        </p:nvSpPr>
        <p:spPr>
          <a:xfrm>
            <a:off x="4471851"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1200"/>
              <a:buNone/>
              <a:defRPr sz="1200">
                <a:solidFill>
                  <a:srgbClr val="EBEBEB"/>
                </a:solidFill>
              </a:defRPr>
            </a:lvl1pPr>
            <a:lvl2pPr lvl="1" rtl="0" algn="l">
              <a:lnSpc>
                <a:spcPct val="135000"/>
              </a:lnSpc>
              <a:spcBef>
                <a:spcPts val="0"/>
              </a:spcBef>
              <a:spcAft>
                <a:spcPts val="0"/>
              </a:spcAft>
              <a:buClr>
                <a:srgbClr val="EBEBEB"/>
              </a:buClr>
              <a:buSzPts val="1200"/>
              <a:buNone/>
              <a:defRPr sz="1200">
                <a:solidFill>
                  <a:srgbClr val="EBEBEB"/>
                </a:solidFill>
              </a:defRPr>
            </a:lvl2pPr>
            <a:lvl3pPr lvl="2" rtl="0" algn="l">
              <a:lnSpc>
                <a:spcPct val="135000"/>
              </a:lnSpc>
              <a:spcBef>
                <a:spcPts val="0"/>
              </a:spcBef>
              <a:spcAft>
                <a:spcPts val="0"/>
              </a:spcAft>
              <a:buClr>
                <a:srgbClr val="EBEBEB"/>
              </a:buClr>
              <a:buSzPts val="1200"/>
              <a:buNone/>
              <a:defRPr sz="1200">
                <a:solidFill>
                  <a:srgbClr val="EBEBEB"/>
                </a:solidFill>
              </a:defRPr>
            </a:lvl3pPr>
            <a:lvl4pPr lvl="3" rtl="0" algn="l">
              <a:lnSpc>
                <a:spcPct val="135000"/>
              </a:lnSpc>
              <a:spcBef>
                <a:spcPts val="0"/>
              </a:spcBef>
              <a:spcAft>
                <a:spcPts val="0"/>
              </a:spcAft>
              <a:buClr>
                <a:srgbClr val="EBEBEB"/>
              </a:buClr>
              <a:buSzPts val="1200"/>
              <a:buNone/>
              <a:defRPr sz="1200">
                <a:solidFill>
                  <a:srgbClr val="EBEBEB"/>
                </a:solidFill>
              </a:defRPr>
            </a:lvl4pPr>
            <a:lvl5pPr lvl="4" rtl="0" algn="l">
              <a:lnSpc>
                <a:spcPct val="135000"/>
              </a:lnSpc>
              <a:spcBef>
                <a:spcPts val="0"/>
              </a:spcBef>
              <a:spcAft>
                <a:spcPts val="0"/>
              </a:spcAft>
              <a:buClr>
                <a:srgbClr val="EBEBEB"/>
              </a:buClr>
              <a:buSzPts val="1200"/>
              <a:buNone/>
              <a:defRPr sz="1200">
                <a:solidFill>
                  <a:srgbClr val="EBEBEB"/>
                </a:solidFill>
              </a:defRPr>
            </a:lvl5pPr>
            <a:lvl6pPr lvl="5" rtl="0" algn="l">
              <a:lnSpc>
                <a:spcPct val="135000"/>
              </a:lnSpc>
              <a:spcBef>
                <a:spcPts val="0"/>
              </a:spcBef>
              <a:spcAft>
                <a:spcPts val="0"/>
              </a:spcAft>
              <a:buClr>
                <a:srgbClr val="EBEBEB"/>
              </a:buClr>
              <a:buSzPts val="1200"/>
              <a:buNone/>
              <a:defRPr sz="1200">
                <a:solidFill>
                  <a:srgbClr val="EBEBEB"/>
                </a:solidFill>
              </a:defRPr>
            </a:lvl6pPr>
            <a:lvl7pPr lvl="6" rtl="0" algn="l">
              <a:lnSpc>
                <a:spcPct val="135000"/>
              </a:lnSpc>
              <a:spcBef>
                <a:spcPts val="0"/>
              </a:spcBef>
              <a:spcAft>
                <a:spcPts val="0"/>
              </a:spcAft>
              <a:buClr>
                <a:srgbClr val="EBEBEB"/>
              </a:buClr>
              <a:buSzPts val="1200"/>
              <a:buNone/>
              <a:defRPr sz="1200">
                <a:solidFill>
                  <a:srgbClr val="EBEBEB"/>
                </a:solidFill>
              </a:defRPr>
            </a:lvl7pPr>
            <a:lvl8pPr lvl="7" rtl="0" algn="l">
              <a:lnSpc>
                <a:spcPct val="135000"/>
              </a:lnSpc>
              <a:spcBef>
                <a:spcPts val="0"/>
              </a:spcBef>
              <a:spcAft>
                <a:spcPts val="0"/>
              </a:spcAft>
              <a:buClr>
                <a:srgbClr val="EBEBEB"/>
              </a:buClr>
              <a:buSzPts val="1200"/>
              <a:buNone/>
              <a:defRPr sz="1200">
                <a:solidFill>
                  <a:srgbClr val="EBEBEB"/>
                </a:solidFill>
              </a:defRPr>
            </a:lvl8pPr>
            <a:lvl9pPr lvl="8" rtl="0" algn="l">
              <a:lnSpc>
                <a:spcPct val="135000"/>
              </a:lnSpc>
              <a:spcBef>
                <a:spcPts val="0"/>
              </a:spcBef>
              <a:spcAft>
                <a:spcPts val="0"/>
              </a:spcAft>
              <a:buClr>
                <a:srgbClr val="EBEBEB"/>
              </a:buClr>
              <a:buSzPts val="1200"/>
              <a:buNone/>
              <a:defRPr sz="1200">
                <a:solidFill>
                  <a:srgbClr val="EBEBEB"/>
                </a:solidFill>
              </a:defRPr>
            </a:lvl9pPr>
          </a:lstStyle>
          <a:p/>
        </p:txBody>
      </p:sp>
      <p:pic>
        <p:nvPicPr>
          <p:cNvPr id="2651" name="Google Shape;2651;p198"/>
          <p:cNvPicPr preferRelativeResize="0"/>
          <p:nvPr/>
        </p:nvPicPr>
        <p:blipFill rotWithShape="1">
          <a:blip r:embed="rId3">
            <a:alphaModFix/>
          </a:blip>
          <a:srcRect b="0" l="0" r="0" t="0"/>
          <a:stretch/>
        </p:blipFill>
        <p:spPr>
          <a:xfrm>
            <a:off x="10106851" y="6203985"/>
            <a:ext cx="1580275" cy="372767"/>
          </a:xfrm>
          <a:prstGeom prst="rect">
            <a:avLst/>
          </a:prstGeom>
          <a:noFill/>
          <a:ln>
            <a:noFill/>
          </a:ln>
        </p:spPr>
      </p:pic>
      <p:cxnSp>
        <p:nvCxnSpPr>
          <p:cNvPr id="2652" name="Google Shape;2652;p198"/>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653" name="Google Shape;2653;p1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2654" name="Shape 2654"/>
        <p:cNvGrpSpPr/>
        <p:nvPr/>
      </p:nvGrpSpPr>
      <p:grpSpPr>
        <a:xfrm>
          <a:off x="0" y="0"/>
          <a:ext cx="0" cy="0"/>
          <a:chOff x="0" y="0"/>
          <a:chExt cx="0" cy="0"/>
        </a:xfrm>
      </p:grpSpPr>
      <p:sp>
        <p:nvSpPr>
          <p:cNvPr id="2655" name="Google Shape;2655;p199"/>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rgbClr val="EBEBEB"/>
              </a:buClr>
              <a:buSzPts val="1500"/>
              <a:buNone/>
              <a:defRPr sz="1500">
                <a:solidFill>
                  <a:srgbClr val="EBEBEB"/>
                </a:solidFill>
              </a:defRPr>
            </a:lvl1pPr>
            <a:lvl2pPr lvl="1" rtl="0" algn="l">
              <a:lnSpc>
                <a:spcPct val="180000"/>
              </a:lnSpc>
              <a:spcBef>
                <a:spcPts val="0"/>
              </a:spcBef>
              <a:spcAft>
                <a:spcPts val="0"/>
              </a:spcAft>
              <a:buClr>
                <a:srgbClr val="EBEBEB"/>
              </a:buClr>
              <a:buSzPts val="1500"/>
              <a:buNone/>
              <a:defRPr sz="1500">
                <a:solidFill>
                  <a:srgbClr val="EBEBEB"/>
                </a:solidFill>
              </a:defRPr>
            </a:lvl2pPr>
            <a:lvl3pPr lvl="2" rtl="0" algn="l">
              <a:lnSpc>
                <a:spcPct val="180000"/>
              </a:lnSpc>
              <a:spcBef>
                <a:spcPts val="0"/>
              </a:spcBef>
              <a:spcAft>
                <a:spcPts val="0"/>
              </a:spcAft>
              <a:buClr>
                <a:srgbClr val="EBEBEB"/>
              </a:buClr>
              <a:buSzPts val="1500"/>
              <a:buNone/>
              <a:defRPr sz="1500">
                <a:solidFill>
                  <a:srgbClr val="EBEBEB"/>
                </a:solidFill>
              </a:defRPr>
            </a:lvl3pPr>
            <a:lvl4pPr lvl="3" rtl="0" algn="l">
              <a:lnSpc>
                <a:spcPct val="180000"/>
              </a:lnSpc>
              <a:spcBef>
                <a:spcPts val="0"/>
              </a:spcBef>
              <a:spcAft>
                <a:spcPts val="0"/>
              </a:spcAft>
              <a:buClr>
                <a:srgbClr val="EBEBEB"/>
              </a:buClr>
              <a:buSzPts val="1500"/>
              <a:buNone/>
              <a:defRPr sz="1500">
                <a:solidFill>
                  <a:srgbClr val="EBEBEB"/>
                </a:solidFill>
              </a:defRPr>
            </a:lvl4pPr>
            <a:lvl5pPr lvl="4" rtl="0" algn="l">
              <a:lnSpc>
                <a:spcPct val="180000"/>
              </a:lnSpc>
              <a:spcBef>
                <a:spcPts val="0"/>
              </a:spcBef>
              <a:spcAft>
                <a:spcPts val="0"/>
              </a:spcAft>
              <a:buClr>
                <a:srgbClr val="EBEBEB"/>
              </a:buClr>
              <a:buSzPts val="1500"/>
              <a:buNone/>
              <a:defRPr sz="1500">
                <a:solidFill>
                  <a:srgbClr val="EBEBEB"/>
                </a:solidFill>
              </a:defRPr>
            </a:lvl5pPr>
            <a:lvl6pPr lvl="5" rtl="0" algn="l">
              <a:lnSpc>
                <a:spcPct val="180000"/>
              </a:lnSpc>
              <a:spcBef>
                <a:spcPts val="0"/>
              </a:spcBef>
              <a:spcAft>
                <a:spcPts val="0"/>
              </a:spcAft>
              <a:buClr>
                <a:srgbClr val="EBEBEB"/>
              </a:buClr>
              <a:buSzPts val="1500"/>
              <a:buNone/>
              <a:defRPr sz="1500">
                <a:solidFill>
                  <a:srgbClr val="EBEBEB"/>
                </a:solidFill>
              </a:defRPr>
            </a:lvl6pPr>
            <a:lvl7pPr lvl="6" rtl="0" algn="l">
              <a:lnSpc>
                <a:spcPct val="180000"/>
              </a:lnSpc>
              <a:spcBef>
                <a:spcPts val="0"/>
              </a:spcBef>
              <a:spcAft>
                <a:spcPts val="0"/>
              </a:spcAft>
              <a:buClr>
                <a:srgbClr val="EBEBEB"/>
              </a:buClr>
              <a:buSzPts val="1500"/>
              <a:buNone/>
              <a:defRPr sz="1500">
                <a:solidFill>
                  <a:srgbClr val="EBEBEB"/>
                </a:solidFill>
              </a:defRPr>
            </a:lvl7pPr>
            <a:lvl8pPr lvl="7" rtl="0" algn="l">
              <a:lnSpc>
                <a:spcPct val="180000"/>
              </a:lnSpc>
              <a:spcBef>
                <a:spcPts val="0"/>
              </a:spcBef>
              <a:spcAft>
                <a:spcPts val="0"/>
              </a:spcAft>
              <a:buClr>
                <a:srgbClr val="EBEBEB"/>
              </a:buClr>
              <a:buSzPts val="1500"/>
              <a:buNone/>
              <a:defRPr sz="1500">
                <a:solidFill>
                  <a:srgbClr val="EBEBEB"/>
                </a:solidFill>
              </a:defRPr>
            </a:lvl8pPr>
            <a:lvl9pPr lvl="8" rtl="0" algn="l">
              <a:lnSpc>
                <a:spcPct val="180000"/>
              </a:lnSpc>
              <a:spcBef>
                <a:spcPts val="0"/>
              </a:spcBef>
              <a:spcAft>
                <a:spcPts val="0"/>
              </a:spcAft>
              <a:buClr>
                <a:srgbClr val="EBEBEB"/>
              </a:buClr>
              <a:buSzPts val="1500"/>
              <a:buNone/>
              <a:defRPr sz="1500">
                <a:solidFill>
                  <a:srgbClr val="EBEBEB"/>
                </a:solidFill>
              </a:defRPr>
            </a:lvl9pPr>
          </a:lstStyle>
          <a:p/>
        </p:txBody>
      </p:sp>
      <p:sp>
        <p:nvSpPr>
          <p:cNvPr id="2656" name="Google Shape;2656;p199"/>
          <p:cNvSpPr txBox="1"/>
          <p:nvPr>
            <p:ph type="title"/>
          </p:nvPr>
        </p:nvSpPr>
        <p:spPr>
          <a:xfrm>
            <a:off x="2083875" y="568625"/>
            <a:ext cx="4905300" cy="19857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500"/>
              <a:buNone/>
              <a:defRPr sz="7100">
                <a:solidFill>
                  <a:srgbClr val="EBEBEB"/>
                </a:solidFill>
              </a:defRPr>
            </a:lvl1pPr>
            <a:lvl2pPr lvl="1" rtl="0" algn="l">
              <a:lnSpc>
                <a:spcPct val="105000"/>
              </a:lnSpc>
              <a:spcBef>
                <a:spcPts val="0"/>
              </a:spcBef>
              <a:spcAft>
                <a:spcPts val="0"/>
              </a:spcAft>
              <a:buSzPts val="3500"/>
              <a:buNone/>
              <a:defRPr sz="7100">
                <a:solidFill>
                  <a:srgbClr val="EBEBEB"/>
                </a:solidFill>
              </a:defRPr>
            </a:lvl2pPr>
            <a:lvl3pPr lvl="2" rtl="0" algn="l">
              <a:lnSpc>
                <a:spcPct val="105000"/>
              </a:lnSpc>
              <a:spcBef>
                <a:spcPts val="0"/>
              </a:spcBef>
              <a:spcAft>
                <a:spcPts val="0"/>
              </a:spcAft>
              <a:buSzPts val="3500"/>
              <a:buNone/>
              <a:defRPr sz="7100">
                <a:solidFill>
                  <a:srgbClr val="EBEBEB"/>
                </a:solidFill>
              </a:defRPr>
            </a:lvl3pPr>
            <a:lvl4pPr lvl="3" rtl="0" algn="l">
              <a:lnSpc>
                <a:spcPct val="105000"/>
              </a:lnSpc>
              <a:spcBef>
                <a:spcPts val="0"/>
              </a:spcBef>
              <a:spcAft>
                <a:spcPts val="0"/>
              </a:spcAft>
              <a:buSzPts val="3500"/>
              <a:buNone/>
              <a:defRPr sz="7100">
                <a:solidFill>
                  <a:srgbClr val="EBEBEB"/>
                </a:solidFill>
              </a:defRPr>
            </a:lvl4pPr>
            <a:lvl5pPr lvl="4" rtl="0" algn="l">
              <a:lnSpc>
                <a:spcPct val="105000"/>
              </a:lnSpc>
              <a:spcBef>
                <a:spcPts val="0"/>
              </a:spcBef>
              <a:spcAft>
                <a:spcPts val="0"/>
              </a:spcAft>
              <a:buSzPts val="3500"/>
              <a:buNone/>
              <a:defRPr sz="7100">
                <a:solidFill>
                  <a:srgbClr val="EBEBEB"/>
                </a:solidFill>
              </a:defRPr>
            </a:lvl5pPr>
            <a:lvl6pPr lvl="5" rtl="0" algn="l">
              <a:lnSpc>
                <a:spcPct val="105000"/>
              </a:lnSpc>
              <a:spcBef>
                <a:spcPts val="0"/>
              </a:spcBef>
              <a:spcAft>
                <a:spcPts val="0"/>
              </a:spcAft>
              <a:buSzPts val="3500"/>
              <a:buNone/>
              <a:defRPr sz="7100">
                <a:solidFill>
                  <a:srgbClr val="EBEBEB"/>
                </a:solidFill>
              </a:defRPr>
            </a:lvl6pPr>
            <a:lvl7pPr lvl="6" rtl="0" algn="l">
              <a:lnSpc>
                <a:spcPct val="105000"/>
              </a:lnSpc>
              <a:spcBef>
                <a:spcPts val="0"/>
              </a:spcBef>
              <a:spcAft>
                <a:spcPts val="0"/>
              </a:spcAft>
              <a:buSzPts val="3500"/>
              <a:buNone/>
              <a:defRPr sz="7100">
                <a:solidFill>
                  <a:srgbClr val="EBEBEB"/>
                </a:solidFill>
              </a:defRPr>
            </a:lvl7pPr>
            <a:lvl8pPr lvl="7" rtl="0" algn="l">
              <a:lnSpc>
                <a:spcPct val="105000"/>
              </a:lnSpc>
              <a:spcBef>
                <a:spcPts val="0"/>
              </a:spcBef>
              <a:spcAft>
                <a:spcPts val="0"/>
              </a:spcAft>
              <a:buSzPts val="3500"/>
              <a:buNone/>
              <a:defRPr sz="7100">
                <a:solidFill>
                  <a:srgbClr val="EBEBEB"/>
                </a:solidFill>
              </a:defRPr>
            </a:lvl8pPr>
            <a:lvl9pPr lvl="8" rtl="0" algn="l">
              <a:lnSpc>
                <a:spcPct val="105000"/>
              </a:lnSpc>
              <a:spcBef>
                <a:spcPts val="0"/>
              </a:spcBef>
              <a:spcAft>
                <a:spcPts val="0"/>
              </a:spcAft>
              <a:buSzPts val="3500"/>
              <a:buNone/>
              <a:defRPr sz="7100">
                <a:solidFill>
                  <a:srgbClr val="EBEBEB"/>
                </a:solidFill>
              </a:defRPr>
            </a:lvl9pPr>
          </a:lstStyle>
          <a:p/>
        </p:txBody>
      </p:sp>
      <p:pic>
        <p:nvPicPr>
          <p:cNvPr id="2657" name="Google Shape;2657;p199"/>
          <p:cNvPicPr preferRelativeResize="0"/>
          <p:nvPr/>
        </p:nvPicPr>
        <p:blipFill rotWithShape="1">
          <a:blip r:embed="rId3">
            <a:alphaModFix/>
          </a:blip>
          <a:srcRect b="0" l="0" r="0" t="0"/>
          <a:stretch/>
        </p:blipFill>
        <p:spPr>
          <a:xfrm>
            <a:off x="10106851" y="6203985"/>
            <a:ext cx="1580275" cy="372767"/>
          </a:xfrm>
          <a:prstGeom prst="rect">
            <a:avLst/>
          </a:prstGeom>
          <a:noFill/>
          <a:ln>
            <a:noFill/>
          </a:ln>
        </p:spPr>
      </p:pic>
      <p:sp>
        <p:nvSpPr>
          <p:cNvPr id="2658" name="Google Shape;2658;p199"/>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EBEBEB"/>
                </a:solidFill>
                <a:latin typeface="Overpass Light"/>
                <a:ea typeface="Overpass Light"/>
                <a:cs typeface="Overpass Light"/>
                <a:sym typeface="Overpass Light"/>
              </a:rPr>
              <a:t>linkedin.com/company/red-hat</a:t>
            </a:r>
            <a:endParaRPr b="0" i="0" sz="1500" u="none" cap="none" strike="noStrike">
              <a:solidFill>
                <a:srgbClr val="EBEBEB"/>
              </a:solidFill>
              <a:latin typeface="Overpass Light"/>
              <a:ea typeface="Overpass Light"/>
              <a:cs typeface="Overpass Light"/>
              <a:sym typeface="Overpass Light"/>
            </a:endParaRPr>
          </a:p>
        </p:txBody>
      </p:sp>
      <p:sp>
        <p:nvSpPr>
          <p:cNvPr id="2659" name="Google Shape;2659;p199"/>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EBEBEB"/>
                </a:solidFill>
                <a:latin typeface="Overpass Light"/>
                <a:ea typeface="Overpass Light"/>
                <a:cs typeface="Overpass Light"/>
                <a:sym typeface="Overpass Light"/>
              </a:rPr>
              <a:t>youtube.com/user/RedHatVideos</a:t>
            </a:r>
            <a:endParaRPr b="0" i="0" sz="1500" u="none" cap="none" strike="noStrike">
              <a:solidFill>
                <a:srgbClr val="EBEBEB"/>
              </a:solidFill>
              <a:latin typeface="Overpass Light"/>
              <a:ea typeface="Overpass Light"/>
              <a:cs typeface="Overpass Light"/>
              <a:sym typeface="Overpass Light"/>
            </a:endParaRPr>
          </a:p>
        </p:txBody>
      </p:sp>
      <p:sp>
        <p:nvSpPr>
          <p:cNvPr id="2660" name="Google Shape;2660;p199"/>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EBEBEB"/>
                </a:solidFill>
                <a:latin typeface="Overpass Light"/>
                <a:ea typeface="Overpass Light"/>
                <a:cs typeface="Overpass Light"/>
                <a:sym typeface="Overpass Light"/>
              </a:rPr>
              <a:t>facebook.com/redhatinc</a:t>
            </a:r>
            <a:endParaRPr b="0" i="0" sz="1500" u="none" cap="none" strike="noStrike">
              <a:solidFill>
                <a:srgbClr val="EBEBEB"/>
              </a:solidFill>
              <a:latin typeface="Overpass Light"/>
              <a:ea typeface="Overpass Light"/>
              <a:cs typeface="Overpass Light"/>
              <a:sym typeface="Overpass Light"/>
            </a:endParaRPr>
          </a:p>
        </p:txBody>
      </p:sp>
      <p:sp>
        <p:nvSpPr>
          <p:cNvPr id="2661" name="Google Shape;2661;p199"/>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EBEBEB"/>
                </a:solidFill>
                <a:latin typeface="Overpass Light"/>
                <a:ea typeface="Overpass Light"/>
                <a:cs typeface="Overpass Light"/>
                <a:sym typeface="Overpass Light"/>
              </a:rPr>
              <a:t>twitter.com/RedHat</a:t>
            </a:r>
            <a:endParaRPr b="0" i="0" sz="1500" u="none" cap="none" strike="noStrike">
              <a:solidFill>
                <a:srgbClr val="EBEBEB"/>
              </a:solidFill>
              <a:latin typeface="Overpass Light"/>
              <a:ea typeface="Overpass Light"/>
              <a:cs typeface="Overpass Light"/>
              <a:sym typeface="Overpass Light"/>
            </a:endParaRPr>
          </a:p>
        </p:txBody>
      </p:sp>
      <p:cxnSp>
        <p:nvCxnSpPr>
          <p:cNvPr id="2662" name="Google Shape;2662;p199"/>
          <p:cNvCxnSpPr/>
          <p:nvPr/>
        </p:nvCxnSpPr>
        <p:spPr>
          <a:xfrm rot="10800000">
            <a:off x="447775" y="51"/>
            <a:ext cx="0" cy="2282700"/>
          </a:xfrm>
          <a:prstGeom prst="straightConnector1">
            <a:avLst/>
          </a:prstGeom>
          <a:noFill/>
          <a:ln cap="flat" cmpd="sng" w="9525">
            <a:solidFill>
              <a:srgbClr val="EE0000"/>
            </a:solidFill>
            <a:prstDash val="solid"/>
            <a:round/>
            <a:headEnd len="sm" w="sm" type="none"/>
            <a:tailEnd len="sm" w="sm" type="none"/>
          </a:ln>
        </p:spPr>
      </p:cxnSp>
      <p:pic>
        <p:nvPicPr>
          <p:cNvPr id="2663" name="Google Shape;2663;p199"/>
          <p:cNvPicPr preferRelativeResize="0"/>
          <p:nvPr/>
        </p:nvPicPr>
        <p:blipFill rotWithShape="1">
          <a:blip r:embed="rId4">
            <a:alphaModFix/>
          </a:blip>
          <a:srcRect b="0" l="0" r="0" t="0"/>
          <a:stretch/>
        </p:blipFill>
        <p:spPr>
          <a:xfrm>
            <a:off x="7321274" y="1882617"/>
            <a:ext cx="580518" cy="580518"/>
          </a:xfrm>
          <a:prstGeom prst="rect">
            <a:avLst/>
          </a:prstGeom>
          <a:noFill/>
          <a:ln>
            <a:noFill/>
          </a:ln>
        </p:spPr>
      </p:pic>
      <p:pic>
        <p:nvPicPr>
          <p:cNvPr id="2664" name="Google Shape;2664;p199"/>
          <p:cNvPicPr preferRelativeResize="0"/>
          <p:nvPr/>
        </p:nvPicPr>
        <p:blipFill rotWithShape="1">
          <a:blip r:embed="rId5">
            <a:alphaModFix/>
          </a:blip>
          <a:srcRect b="0" l="0" r="0" t="0"/>
          <a:stretch/>
        </p:blipFill>
        <p:spPr>
          <a:xfrm>
            <a:off x="7321274" y="3404473"/>
            <a:ext cx="580518" cy="580518"/>
          </a:xfrm>
          <a:prstGeom prst="rect">
            <a:avLst/>
          </a:prstGeom>
          <a:noFill/>
          <a:ln>
            <a:noFill/>
          </a:ln>
        </p:spPr>
      </p:pic>
      <p:pic>
        <p:nvPicPr>
          <p:cNvPr id="2665" name="Google Shape;2665;p199"/>
          <p:cNvPicPr preferRelativeResize="0"/>
          <p:nvPr/>
        </p:nvPicPr>
        <p:blipFill rotWithShape="1">
          <a:blip r:embed="rId6">
            <a:alphaModFix/>
          </a:blip>
          <a:srcRect b="0" l="0" r="0" t="0"/>
          <a:stretch/>
        </p:blipFill>
        <p:spPr>
          <a:xfrm>
            <a:off x="7321274" y="2705617"/>
            <a:ext cx="580518" cy="580518"/>
          </a:xfrm>
          <a:prstGeom prst="rect">
            <a:avLst/>
          </a:prstGeom>
          <a:noFill/>
          <a:ln>
            <a:noFill/>
          </a:ln>
        </p:spPr>
      </p:pic>
      <p:pic>
        <p:nvPicPr>
          <p:cNvPr id="2666" name="Google Shape;2666;p199"/>
          <p:cNvPicPr preferRelativeResize="0"/>
          <p:nvPr/>
        </p:nvPicPr>
        <p:blipFill rotWithShape="1">
          <a:blip r:embed="rId7">
            <a:alphaModFix/>
          </a:blip>
          <a:srcRect b="0" l="0" r="0" t="0"/>
          <a:stretch/>
        </p:blipFill>
        <p:spPr>
          <a:xfrm>
            <a:off x="7321274" y="4214032"/>
            <a:ext cx="580518" cy="580518"/>
          </a:xfrm>
          <a:prstGeom prst="rect">
            <a:avLst/>
          </a:prstGeom>
          <a:noFill/>
          <a:ln>
            <a:noFill/>
          </a:ln>
        </p:spPr>
      </p:pic>
      <p:cxnSp>
        <p:nvCxnSpPr>
          <p:cNvPr id="2667" name="Google Shape;2667;p199"/>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668" name="Google Shape;2668;p1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2669" name="Shape 2669"/>
        <p:cNvGrpSpPr/>
        <p:nvPr/>
      </p:nvGrpSpPr>
      <p:grpSpPr>
        <a:xfrm>
          <a:off x="0" y="0"/>
          <a:ext cx="0" cy="0"/>
          <a:chOff x="0" y="0"/>
          <a:chExt cx="0" cy="0"/>
        </a:xfrm>
      </p:grpSpPr>
      <p:pic>
        <p:nvPicPr>
          <p:cNvPr id="2670" name="Google Shape;2670;p200"/>
          <p:cNvPicPr preferRelativeResize="0"/>
          <p:nvPr/>
        </p:nvPicPr>
        <p:blipFill rotWithShape="1">
          <a:blip r:embed="rId3">
            <a:alphaModFix/>
          </a:blip>
          <a:srcRect b="0" l="0" r="0" t="0"/>
          <a:stretch/>
        </p:blipFill>
        <p:spPr>
          <a:xfrm>
            <a:off x="10106851" y="6203985"/>
            <a:ext cx="1580275" cy="372767"/>
          </a:xfrm>
          <a:prstGeom prst="rect">
            <a:avLst/>
          </a:prstGeom>
          <a:noFill/>
          <a:ln>
            <a:noFill/>
          </a:ln>
        </p:spPr>
      </p:pic>
      <p:cxnSp>
        <p:nvCxnSpPr>
          <p:cNvPr id="2671" name="Google Shape;2671;p200"/>
          <p:cNvCxnSpPr/>
          <p:nvPr/>
        </p:nvCxnSpPr>
        <p:spPr>
          <a:xfrm rot="10800000">
            <a:off x="447767" y="6401100"/>
            <a:ext cx="0" cy="456900"/>
          </a:xfrm>
          <a:prstGeom prst="straightConnector1">
            <a:avLst/>
          </a:prstGeom>
          <a:noFill/>
          <a:ln cap="flat" cmpd="sng" w="9525">
            <a:solidFill>
              <a:schemeClr val="lt1"/>
            </a:solidFill>
            <a:prstDash val="solid"/>
            <a:round/>
            <a:headEnd len="sm" w="sm" type="none"/>
            <a:tailEnd len="sm" w="sm" type="none"/>
          </a:ln>
        </p:spPr>
      </p:cxnSp>
      <p:sp>
        <p:nvSpPr>
          <p:cNvPr id="2672" name="Google Shape;2672;p2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73" name="Google Shape;2673;p200"/>
          <p:cNvSpPr txBox="1"/>
          <p:nvPr>
            <p:ph idx="1" type="subTitle"/>
          </p:nvPr>
        </p:nvSpPr>
        <p:spPr>
          <a:xfrm>
            <a:off x="5660526" y="3971651"/>
            <a:ext cx="4446300" cy="9144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900"/>
              <a:buNone/>
              <a:defRPr sz="1900"/>
            </a:lvl1pPr>
            <a:lvl2pPr lvl="1" rtl="0" algn="l">
              <a:lnSpc>
                <a:spcPct val="140000"/>
              </a:lnSpc>
              <a:spcBef>
                <a:spcPts val="0"/>
              </a:spcBef>
              <a:spcAft>
                <a:spcPts val="0"/>
              </a:spcAft>
              <a:buSzPts val="1900"/>
              <a:buNone/>
              <a:defRPr sz="1900"/>
            </a:lvl2pPr>
            <a:lvl3pPr lvl="2" rtl="0" algn="l">
              <a:lnSpc>
                <a:spcPct val="140000"/>
              </a:lnSpc>
              <a:spcBef>
                <a:spcPts val="0"/>
              </a:spcBef>
              <a:spcAft>
                <a:spcPts val="0"/>
              </a:spcAft>
              <a:buSzPts val="1900"/>
              <a:buNone/>
              <a:defRPr sz="1900"/>
            </a:lvl3pPr>
            <a:lvl4pPr lvl="3" rtl="0" algn="l">
              <a:lnSpc>
                <a:spcPct val="140000"/>
              </a:lnSpc>
              <a:spcBef>
                <a:spcPts val="0"/>
              </a:spcBef>
              <a:spcAft>
                <a:spcPts val="0"/>
              </a:spcAft>
              <a:buSzPts val="1900"/>
              <a:buNone/>
              <a:defRPr sz="1900"/>
            </a:lvl4pPr>
            <a:lvl5pPr lvl="4" rtl="0" algn="l">
              <a:lnSpc>
                <a:spcPct val="140000"/>
              </a:lnSpc>
              <a:spcBef>
                <a:spcPts val="0"/>
              </a:spcBef>
              <a:spcAft>
                <a:spcPts val="0"/>
              </a:spcAft>
              <a:buSzPts val="1900"/>
              <a:buNone/>
              <a:defRPr sz="1900"/>
            </a:lvl5pPr>
            <a:lvl6pPr lvl="5" rtl="0" algn="l">
              <a:lnSpc>
                <a:spcPct val="140000"/>
              </a:lnSpc>
              <a:spcBef>
                <a:spcPts val="0"/>
              </a:spcBef>
              <a:spcAft>
                <a:spcPts val="0"/>
              </a:spcAft>
              <a:buSzPts val="1900"/>
              <a:buNone/>
              <a:defRPr sz="1900"/>
            </a:lvl6pPr>
            <a:lvl7pPr lvl="6" rtl="0" algn="l">
              <a:lnSpc>
                <a:spcPct val="140000"/>
              </a:lnSpc>
              <a:spcBef>
                <a:spcPts val="0"/>
              </a:spcBef>
              <a:spcAft>
                <a:spcPts val="0"/>
              </a:spcAft>
              <a:buSzPts val="1900"/>
              <a:buNone/>
              <a:defRPr sz="1900"/>
            </a:lvl7pPr>
            <a:lvl8pPr lvl="7" rtl="0" algn="l">
              <a:lnSpc>
                <a:spcPct val="140000"/>
              </a:lnSpc>
              <a:spcBef>
                <a:spcPts val="0"/>
              </a:spcBef>
              <a:spcAft>
                <a:spcPts val="0"/>
              </a:spcAft>
              <a:buSzPts val="1900"/>
              <a:buNone/>
              <a:defRPr sz="1900"/>
            </a:lvl8pPr>
            <a:lvl9pPr lvl="8" rtl="0" algn="l">
              <a:lnSpc>
                <a:spcPct val="140000"/>
              </a:lnSpc>
              <a:spcBef>
                <a:spcPts val="0"/>
              </a:spcBef>
              <a:spcAft>
                <a:spcPts val="0"/>
              </a:spcAft>
              <a:buSzPts val="1900"/>
              <a:buNone/>
              <a:defRPr sz="1900"/>
            </a:lvl9pPr>
          </a:lstStyle>
          <a:p/>
        </p:txBody>
      </p:sp>
      <p:sp>
        <p:nvSpPr>
          <p:cNvPr id="2674" name="Google Shape;2674;p200"/>
          <p:cNvSpPr txBox="1"/>
          <p:nvPr>
            <p:ph type="title"/>
          </p:nvPr>
        </p:nvSpPr>
        <p:spPr>
          <a:xfrm>
            <a:off x="5660526" y="1709032"/>
            <a:ext cx="5736300" cy="21171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500"/>
              <a:buNone/>
              <a:defRPr b="1" sz="4700">
                <a:solidFill>
                  <a:srgbClr val="EE0000"/>
                </a:solidFill>
                <a:latin typeface="Overpass"/>
                <a:ea typeface="Overpass"/>
                <a:cs typeface="Overpass"/>
                <a:sym typeface="Overpass"/>
              </a:defRPr>
            </a:lvl1pPr>
            <a:lvl2pPr lvl="1" rtl="0" algn="l">
              <a:lnSpc>
                <a:spcPct val="100000"/>
              </a:lnSpc>
              <a:spcBef>
                <a:spcPts val="0"/>
              </a:spcBef>
              <a:spcAft>
                <a:spcPts val="0"/>
              </a:spcAft>
              <a:buSzPts val="3500"/>
              <a:buNone/>
              <a:defRPr b="1" sz="4700">
                <a:solidFill>
                  <a:srgbClr val="EE0000"/>
                </a:solidFill>
                <a:latin typeface="Overpass"/>
                <a:ea typeface="Overpass"/>
                <a:cs typeface="Overpass"/>
                <a:sym typeface="Overpass"/>
              </a:defRPr>
            </a:lvl2pPr>
            <a:lvl3pPr lvl="2" rtl="0" algn="l">
              <a:lnSpc>
                <a:spcPct val="100000"/>
              </a:lnSpc>
              <a:spcBef>
                <a:spcPts val="0"/>
              </a:spcBef>
              <a:spcAft>
                <a:spcPts val="0"/>
              </a:spcAft>
              <a:buSzPts val="3500"/>
              <a:buNone/>
              <a:defRPr b="1" sz="4700">
                <a:solidFill>
                  <a:srgbClr val="EE0000"/>
                </a:solidFill>
                <a:latin typeface="Overpass"/>
                <a:ea typeface="Overpass"/>
                <a:cs typeface="Overpass"/>
                <a:sym typeface="Overpass"/>
              </a:defRPr>
            </a:lvl3pPr>
            <a:lvl4pPr lvl="3" rtl="0" algn="l">
              <a:lnSpc>
                <a:spcPct val="100000"/>
              </a:lnSpc>
              <a:spcBef>
                <a:spcPts val="0"/>
              </a:spcBef>
              <a:spcAft>
                <a:spcPts val="0"/>
              </a:spcAft>
              <a:buSzPts val="3500"/>
              <a:buNone/>
              <a:defRPr b="1" sz="4700">
                <a:solidFill>
                  <a:srgbClr val="EE0000"/>
                </a:solidFill>
                <a:latin typeface="Overpass"/>
                <a:ea typeface="Overpass"/>
                <a:cs typeface="Overpass"/>
                <a:sym typeface="Overpass"/>
              </a:defRPr>
            </a:lvl4pPr>
            <a:lvl5pPr lvl="4" rtl="0" algn="l">
              <a:lnSpc>
                <a:spcPct val="100000"/>
              </a:lnSpc>
              <a:spcBef>
                <a:spcPts val="0"/>
              </a:spcBef>
              <a:spcAft>
                <a:spcPts val="0"/>
              </a:spcAft>
              <a:buSzPts val="3500"/>
              <a:buNone/>
              <a:defRPr b="1" sz="4700">
                <a:solidFill>
                  <a:srgbClr val="EE0000"/>
                </a:solidFill>
                <a:latin typeface="Overpass"/>
                <a:ea typeface="Overpass"/>
                <a:cs typeface="Overpass"/>
                <a:sym typeface="Overpass"/>
              </a:defRPr>
            </a:lvl5pPr>
            <a:lvl6pPr lvl="5" rtl="0" algn="l">
              <a:lnSpc>
                <a:spcPct val="100000"/>
              </a:lnSpc>
              <a:spcBef>
                <a:spcPts val="0"/>
              </a:spcBef>
              <a:spcAft>
                <a:spcPts val="0"/>
              </a:spcAft>
              <a:buSzPts val="3500"/>
              <a:buNone/>
              <a:defRPr b="1" sz="4700">
                <a:solidFill>
                  <a:srgbClr val="EE0000"/>
                </a:solidFill>
                <a:latin typeface="Overpass"/>
                <a:ea typeface="Overpass"/>
                <a:cs typeface="Overpass"/>
                <a:sym typeface="Overpass"/>
              </a:defRPr>
            </a:lvl6pPr>
            <a:lvl7pPr lvl="6" rtl="0" algn="l">
              <a:lnSpc>
                <a:spcPct val="100000"/>
              </a:lnSpc>
              <a:spcBef>
                <a:spcPts val="0"/>
              </a:spcBef>
              <a:spcAft>
                <a:spcPts val="0"/>
              </a:spcAft>
              <a:buSzPts val="3500"/>
              <a:buNone/>
              <a:defRPr b="1" sz="4700">
                <a:solidFill>
                  <a:srgbClr val="EE0000"/>
                </a:solidFill>
                <a:latin typeface="Overpass"/>
                <a:ea typeface="Overpass"/>
                <a:cs typeface="Overpass"/>
                <a:sym typeface="Overpass"/>
              </a:defRPr>
            </a:lvl7pPr>
            <a:lvl8pPr lvl="7" rtl="0" algn="l">
              <a:lnSpc>
                <a:spcPct val="100000"/>
              </a:lnSpc>
              <a:spcBef>
                <a:spcPts val="0"/>
              </a:spcBef>
              <a:spcAft>
                <a:spcPts val="0"/>
              </a:spcAft>
              <a:buSzPts val="3500"/>
              <a:buNone/>
              <a:defRPr b="1" sz="4700">
                <a:solidFill>
                  <a:srgbClr val="EE0000"/>
                </a:solidFill>
                <a:latin typeface="Overpass"/>
                <a:ea typeface="Overpass"/>
                <a:cs typeface="Overpass"/>
                <a:sym typeface="Overpass"/>
              </a:defRPr>
            </a:lvl8pPr>
            <a:lvl9pPr lvl="8" rtl="0" algn="l">
              <a:lnSpc>
                <a:spcPct val="100000"/>
              </a:lnSpc>
              <a:spcBef>
                <a:spcPts val="0"/>
              </a:spcBef>
              <a:spcAft>
                <a:spcPts val="0"/>
              </a:spcAft>
              <a:buSzPts val="3500"/>
              <a:buNone/>
              <a:defRPr b="1" sz="4700">
                <a:solidFill>
                  <a:srgbClr val="EE0000"/>
                </a:solidFill>
                <a:latin typeface="Overpass"/>
                <a:ea typeface="Overpass"/>
                <a:cs typeface="Overpass"/>
                <a:sym typeface="Overpass"/>
              </a:defRPr>
            </a:lvl9pPr>
          </a:lstStyle>
          <a:p/>
        </p:txBody>
      </p:sp>
      <p:sp>
        <p:nvSpPr>
          <p:cNvPr id="2675" name="Google Shape;2675;p200"/>
          <p:cNvSpPr txBox="1"/>
          <p:nvPr>
            <p:ph idx="2" type="subTitle"/>
          </p:nvPr>
        </p:nvSpPr>
        <p:spPr>
          <a:xfrm>
            <a:off x="5660526" y="5318274"/>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SzPts val="1200"/>
              <a:buNone/>
              <a:defRPr sz="1200"/>
            </a:lvl1pPr>
            <a:lvl2pPr lvl="1" rtl="0" algn="l">
              <a:lnSpc>
                <a:spcPct val="135000"/>
              </a:lnSpc>
              <a:spcBef>
                <a:spcPts val="0"/>
              </a:spcBef>
              <a:spcAft>
                <a:spcPts val="0"/>
              </a:spcAft>
              <a:buSzPts val="1200"/>
              <a:buNone/>
              <a:defRPr sz="1200"/>
            </a:lvl2pPr>
            <a:lvl3pPr lvl="2" rtl="0" algn="l">
              <a:lnSpc>
                <a:spcPct val="135000"/>
              </a:lnSpc>
              <a:spcBef>
                <a:spcPts val="0"/>
              </a:spcBef>
              <a:spcAft>
                <a:spcPts val="0"/>
              </a:spcAft>
              <a:buSzPts val="1200"/>
              <a:buNone/>
              <a:defRPr sz="1200"/>
            </a:lvl3pPr>
            <a:lvl4pPr lvl="3" rtl="0" algn="l">
              <a:lnSpc>
                <a:spcPct val="135000"/>
              </a:lnSpc>
              <a:spcBef>
                <a:spcPts val="0"/>
              </a:spcBef>
              <a:spcAft>
                <a:spcPts val="0"/>
              </a:spcAft>
              <a:buSzPts val="1200"/>
              <a:buNone/>
              <a:defRPr sz="1200"/>
            </a:lvl4pPr>
            <a:lvl5pPr lvl="4" rtl="0" algn="l">
              <a:lnSpc>
                <a:spcPct val="135000"/>
              </a:lnSpc>
              <a:spcBef>
                <a:spcPts val="0"/>
              </a:spcBef>
              <a:spcAft>
                <a:spcPts val="0"/>
              </a:spcAft>
              <a:buSzPts val="1200"/>
              <a:buNone/>
              <a:defRPr sz="1200"/>
            </a:lvl5pPr>
            <a:lvl6pPr lvl="5" rtl="0" algn="l">
              <a:lnSpc>
                <a:spcPct val="135000"/>
              </a:lnSpc>
              <a:spcBef>
                <a:spcPts val="0"/>
              </a:spcBef>
              <a:spcAft>
                <a:spcPts val="0"/>
              </a:spcAft>
              <a:buSzPts val="1200"/>
              <a:buNone/>
              <a:defRPr sz="1200"/>
            </a:lvl6pPr>
            <a:lvl7pPr lvl="6" rtl="0" algn="l">
              <a:lnSpc>
                <a:spcPct val="135000"/>
              </a:lnSpc>
              <a:spcBef>
                <a:spcPts val="0"/>
              </a:spcBef>
              <a:spcAft>
                <a:spcPts val="0"/>
              </a:spcAft>
              <a:buSzPts val="1200"/>
              <a:buNone/>
              <a:defRPr sz="1200"/>
            </a:lvl7pPr>
            <a:lvl8pPr lvl="7" rtl="0" algn="l">
              <a:lnSpc>
                <a:spcPct val="135000"/>
              </a:lnSpc>
              <a:spcBef>
                <a:spcPts val="0"/>
              </a:spcBef>
              <a:spcAft>
                <a:spcPts val="0"/>
              </a:spcAft>
              <a:buSzPts val="1200"/>
              <a:buNone/>
              <a:defRPr sz="1200"/>
            </a:lvl8pPr>
            <a:lvl9pPr lvl="8" rtl="0" algn="l">
              <a:lnSpc>
                <a:spcPct val="135000"/>
              </a:lnSpc>
              <a:spcBef>
                <a:spcPts val="0"/>
              </a:spcBef>
              <a:spcAft>
                <a:spcPts val="0"/>
              </a:spcAft>
              <a:buSzPts val="1200"/>
              <a:buNone/>
              <a:defRPr sz="1200"/>
            </a:lvl9pPr>
          </a:lstStyle>
          <a:p/>
        </p:txBody>
      </p:sp>
      <p:sp>
        <p:nvSpPr>
          <p:cNvPr id="2676" name="Google Shape;2676;p200"/>
          <p:cNvSpPr txBox="1"/>
          <p:nvPr>
            <p:ph idx="3" type="subTitle"/>
          </p:nvPr>
        </p:nvSpPr>
        <p:spPr>
          <a:xfrm rot="5400000">
            <a:off x="-2138449"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2677" name="Shape 2677"/>
        <p:cNvGrpSpPr/>
        <p:nvPr/>
      </p:nvGrpSpPr>
      <p:grpSpPr>
        <a:xfrm>
          <a:off x="0" y="0"/>
          <a:ext cx="0" cy="0"/>
          <a:chOff x="0" y="0"/>
          <a:chExt cx="0" cy="0"/>
        </a:xfrm>
      </p:grpSpPr>
      <p:pic>
        <p:nvPicPr>
          <p:cNvPr id="2678" name="Google Shape;2678;p201"/>
          <p:cNvPicPr preferRelativeResize="0"/>
          <p:nvPr/>
        </p:nvPicPr>
        <p:blipFill rotWithShape="1">
          <a:blip r:embed="rId3">
            <a:alphaModFix/>
          </a:blip>
          <a:srcRect b="0" l="0" r="0" t="0"/>
          <a:stretch/>
        </p:blipFill>
        <p:spPr>
          <a:xfrm>
            <a:off x="10106851" y="6203985"/>
            <a:ext cx="1580275" cy="372767"/>
          </a:xfrm>
          <a:prstGeom prst="rect">
            <a:avLst/>
          </a:prstGeom>
          <a:noFill/>
          <a:ln>
            <a:noFill/>
          </a:ln>
        </p:spPr>
      </p:pic>
      <p:cxnSp>
        <p:nvCxnSpPr>
          <p:cNvPr id="2679" name="Google Shape;2679;p201"/>
          <p:cNvCxnSpPr/>
          <p:nvPr/>
        </p:nvCxnSpPr>
        <p:spPr>
          <a:xfrm rot="10800000">
            <a:off x="447767" y="6401100"/>
            <a:ext cx="0" cy="456900"/>
          </a:xfrm>
          <a:prstGeom prst="straightConnector1">
            <a:avLst/>
          </a:prstGeom>
          <a:noFill/>
          <a:ln cap="flat" cmpd="sng" w="9525">
            <a:solidFill>
              <a:schemeClr val="lt1"/>
            </a:solidFill>
            <a:prstDash val="solid"/>
            <a:round/>
            <a:headEnd len="sm" w="sm" type="none"/>
            <a:tailEnd len="sm" w="sm" type="none"/>
          </a:ln>
        </p:spPr>
      </p:cxnSp>
      <p:sp>
        <p:nvSpPr>
          <p:cNvPr id="2680" name="Google Shape;2680;p2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81" name="Google Shape;2681;p201"/>
          <p:cNvSpPr txBox="1"/>
          <p:nvPr>
            <p:ph type="title"/>
          </p:nvPr>
        </p:nvSpPr>
        <p:spPr>
          <a:xfrm>
            <a:off x="5660526" y="568627"/>
            <a:ext cx="5736300" cy="1929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500"/>
              <a:buNone/>
              <a:defRPr b="1" sz="7100">
                <a:solidFill>
                  <a:srgbClr val="EE0000"/>
                </a:solidFill>
                <a:latin typeface="Overpass"/>
                <a:ea typeface="Overpass"/>
                <a:cs typeface="Overpass"/>
                <a:sym typeface="Overpass"/>
              </a:defRPr>
            </a:lvl1pPr>
            <a:lvl2pPr lvl="1" rtl="0" algn="l">
              <a:lnSpc>
                <a:spcPct val="100000"/>
              </a:lnSpc>
              <a:spcBef>
                <a:spcPts val="0"/>
              </a:spcBef>
              <a:spcAft>
                <a:spcPts val="0"/>
              </a:spcAft>
              <a:buSzPts val="3500"/>
              <a:buNone/>
              <a:defRPr b="1" sz="7100">
                <a:solidFill>
                  <a:srgbClr val="EE0000"/>
                </a:solidFill>
                <a:latin typeface="Overpass"/>
                <a:ea typeface="Overpass"/>
                <a:cs typeface="Overpass"/>
                <a:sym typeface="Overpass"/>
              </a:defRPr>
            </a:lvl2pPr>
            <a:lvl3pPr lvl="2" rtl="0" algn="l">
              <a:lnSpc>
                <a:spcPct val="100000"/>
              </a:lnSpc>
              <a:spcBef>
                <a:spcPts val="0"/>
              </a:spcBef>
              <a:spcAft>
                <a:spcPts val="0"/>
              </a:spcAft>
              <a:buSzPts val="3500"/>
              <a:buNone/>
              <a:defRPr b="1" sz="7100">
                <a:solidFill>
                  <a:srgbClr val="EE0000"/>
                </a:solidFill>
                <a:latin typeface="Overpass"/>
                <a:ea typeface="Overpass"/>
                <a:cs typeface="Overpass"/>
                <a:sym typeface="Overpass"/>
              </a:defRPr>
            </a:lvl3pPr>
            <a:lvl4pPr lvl="3" rtl="0" algn="l">
              <a:lnSpc>
                <a:spcPct val="100000"/>
              </a:lnSpc>
              <a:spcBef>
                <a:spcPts val="0"/>
              </a:spcBef>
              <a:spcAft>
                <a:spcPts val="0"/>
              </a:spcAft>
              <a:buSzPts val="3500"/>
              <a:buNone/>
              <a:defRPr b="1" sz="7100">
                <a:solidFill>
                  <a:srgbClr val="EE0000"/>
                </a:solidFill>
                <a:latin typeface="Overpass"/>
                <a:ea typeface="Overpass"/>
                <a:cs typeface="Overpass"/>
                <a:sym typeface="Overpass"/>
              </a:defRPr>
            </a:lvl4pPr>
            <a:lvl5pPr lvl="4" rtl="0" algn="l">
              <a:lnSpc>
                <a:spcPct val="100000"/>
              </a:lnSpc>
              <a:spcBef>
                <a:spcPts val="0"/>
              </a:spcBef>
              <a:spcAft>
                <a:spcPts val="0"/>
              </a:spcAft>
              <a:buSzPts val="3500"/>
              <a:buNone/>
              <a:defRPr b="1" sz="7100">
                <a:solidFill>
                  <a:srgbClr val="EE0000"/>
                </a:solidFill>
                <a:latin typeface="Overpass"/>
                <a:ea typeface="Overpass"/>
                <a:cs typeface="Overpass"/>
                <a:sym typeface="Overpass"/>
              </a:defRPr>
            </a:lvl5pPr>
            <a:lvl6pPr lvl="5" rtl="0" algn="l">
              <a:lnSpc>
                <a:spcPct val="100000"/>
              </a:lnSpc>
              <a:spcBef>
                <a:spcPts val="0"/>
              </a:spcBef>
              <a:spcAft>
                <a:spcPts val="0"/>
              </a:spcAft>
              <a:buSzPts val="3500"/>
              <a:buNone/>
              <a:defRPr b="1" sz="7100">
                <a:solidFill>
                  <a:srgbClr val="EE0000"/>
                </a:solidFill>
                <a:latin typeface="Overpass"/>
                <a:ea typeface="Overpass"/>
                <a:cs typeface="Overpass"/>
                <a:sym typeface="Overpass"/>
              </a:defRPr>
            </a:lvl6pPr>
            <a:lvl7pPr lvl="6" rtl="0" algn="l">
              <a:lnSpc>
                <a:spcPct val="100000"/>
              </a:lnSpc>
              <a:spcBef>
                <a:spcPts val="0"/>
              </a:spcBef>
              <a:spcAft>
                <a:spcPts val="0"/>
              </a:spcAft>
              <a:buSzPts val="3500"/>
              <a:buNone/>
              <a:defRPr b="1" sz="7100">
                <a:solidFill>
                  <a:srgbClr val="EE0000"/>
                </a:solidFill>
                <a:latin typeface="Overpass"/>
                <a:ea typeface="Overpass"/>
                <a:cs typeface="Overpass"/>
                <a:sym typeface="Overpass"/>
              </a:defRPr>
            </a:lvl7pPr>
            <a:lvl8pPr lvl="7" rtl="0" algn="l">
              <a:lnSpc>
                <a:spcPct val="100000"/>
              </a:lnSpc>
              <a:spcBef>
                <a:spcPts val="0"/>
              </a:spcBef>
              <a:spcAft>
                <a:spcPts val="0"/>
              </a:spcAft>
              <a:buSzPts val="3500"/>
              <a:buNone/>
              <a:defRPr b="1" sz="7100">
                <a:solidFill>
                  <a:srgbClr val="EE0000"/>
                </a:solidFill>
                <a:latin typeface="Overpass"/>
                <a:ea typeface="Overpass"/>
                <a:cs typeface="Overpass"/>
                <a:sym typeface="Overpass"/>
              </a:defRPr>
            </a:lvl8pPr>
            <a:lvl9pPr lvl="8" rtl="0" algn="l">
              <a:lnSpc>
                <a:spcPct val="100000"/>
              </a:lnSpc>
              <a:spcBef>
                <a:spcPts val="0"/>
              </a:spcBef>
              <a:spcAft>
                <a:spcPts val="0"/>
              </a:spcAft>
              <a:buSzPts val="3500"/>
              <a:buNone/>
              <a:defRPr b="1" sz="7100">
                <a:solidFill>
                  <a:srgbClr val="EE0000"/>
                </a:solidFill>
                <a:latin typeface="Overpass"/>
                <a:ea typeface="Overpass"/>
                <a:cs typeface="Overpass"/>
                <a:sym typeface="Overpass"/>
              </a:defRPr>
            </a:lvl9pPr>
          </a:lstStyle>
          <a:p/>
        </p:txBody>
      </p:sp>
      <p:sp>
        <p:nvSpPr>
          <p:cNvPr id="2682" name="Google Shape;2682;p201"/>
          <p:cNvSpPr txBox="1"/>
          <p:nvPr>
            <p:ph idx="1" type="subTitle"/>
          </p:nvPr>
        </p:nvSpPr>
        <p:spPr>
          <a:xfrm rot="5400000">
            <a:off x="-2138449"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2683" name="Google Shape;2683;p201"/>
          <p:cNvSpPr txBox="1"/>
          <p:nvPr>
            <p:ph idx="2" type="subTitle"/>
          </p:nvPr>
        </p:nvSpPr>
        <p:spPr>
          <a:xfrm>
            <a:off x="5660526" y="2752400"/>
            <a:ext cx="44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SzPts val="1500"/>
              <a:buNone/>
              <a:defRPr sz="1500"/>
            </a:lvl1pPr>
            <a:lvl2pPr lvl="1" rtl="0" algn="l">
              <a:lnSpc>
                <a:spcPct val="180000"/>
              </a:lnSpc>
              <a:spcBef>
                <a:spcPts val="0"/>
              </a:spcBef>
              <a:spcAft>
                <a:spcPts val="0"/>
              </a:spcAft>
              <a:buSzPts val="1500"/>
              <a:buNone/>
              <a:defRPr sz="1500"/>
            </a:lvl2pPr>
            <a:lvl3pPr lvl="2" rtl="0" algn="l">
              <a:lnSpc>
                <a:spcPct val="180000"/>
              </a:lnSpc>
              <a:spcBef>
                <a:spcPts val="0"/>
              </a:spcBef>
              <a:spcAft>
                <a:spcPts val="0"/>
              </a:spcAft>
              <a:buSzPts val="1500"/>
              <a:buNone/>
              <a:defRPr sz="1500"/>
            </a:lvl3pPr>
            <a:lvl4pPr lvl="3" rtl="0" algn="l">
              <a:lnSpc>
                <a:spcPct val="180000"/>
              </a:lnSpc>
              <a:spcBef>
                <a:spcPts val="0"/>
              </a:spcBef>
              <a:spcAft>
                <a:spcPts val="0"/>
              </a:spcAft>
              <a:buSzPts val="1500"/>
              <a:buNone/>
              <a:defRPr sz="1500"/>
            </a:lvl4pPr>
            <a:lvl5pPr lvl="4" rtl="0" algn="l">
              <a:lnSpc>
                <a:spcPct val="180000"/>
              </a:lnSpc>
              <a:spcBef>
                <a:spcPts val="0"/>
              </a:spcBef>
              <a:spcAft>
                <a:spcPts val="0"/>
              </a:spcAft>
              <a:buSzPts val="1500"/>
              <a:buNone/>
              <a:defRPr sz="1500"/>
            </a:lvl5pPr>
            <a:lvl6pPr lvl="5" rtl="0" algn="l">
              <a:lnSpc>
                <a:spcPct val="180000"/>
              </a:lnSpc>
              <a:spcBef>
                <a:spcPts val="0"/>
              </a:spcBef>
              <a:spcAft>
                <a:spcPts val="0"/>
              </a:spcAft>
              <a:buSzPts val="1500"/>
              <a:buNone/>
              <a:defRPr sz="1500"/>
            </a:lvl6pPr>
            <a:lvl7pPr lvl="6" rtl="0" algn="l">
              <a:lnSpc>
                <a:spcPct val="180000"/>
              </a:lnSpc>
              <a:spcBef>
                <a:spcPts val="0"/>
              </a:spcBef>
              <a:spcAft>
                <a:spcPts val="0"/>
              </a:spcAft>
              <a:buSzPts val="1500"/>
              <a:buNone/>
              <a:defRPr sz="1500"/>
            </a:lvl7pPr>
            <a:lvl8pPr lvl="7" rtl="0" algn="l">
              <a:lnSpc>
                <a:spcPct val="180000"/>
              </a:lnSpc>
              <a:spcBef>
                <a:spcPts val="0"/>
              </a:spcBef>
              <a:spcAft>
                <a:spcPts val="0"/>
              </a:spcAft>
              <a:buSzPts val="1500"/>
              <a:buNone/>
              <a:defRPr sz="1500"/>
            </a:lvl8pPr>
            <a:lvl9pPr lvl="8" rtl="0" algn="l">
              <a:lnSpc>
                <a:spcPct val="180000"/>
              </a:lnSpc>
              <a:spcBef>
                <a:spcPts val="0"/>
              </a:spcBef>
              <a:spcAft>
                <a:spcPts val="0"/>
              </a:spcAft>
              <a:buSzPts val="1500"/>
              <a:buNone/>
              <a:defRPr sz="1500"/>
            </a:lvl9pPr>
          </a:lstStyle>
          <a:p/>
        </p:txBody>
      </p:sp>
      <p:sp>
        <p:nvSpPr>
          <p:cNvPr id="2684" name="Google Shape;2684;p201"/>
          <p:cNvSpPr txBox="1"/>
          <p:nvPr/>
        </p:nvSpPr>
        <p:spPr>
          <a:xfrm>
            <a:off x="5903451" y="4669200"/>
            <a:ext cx="2323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verpass Light"/>
                <a:ea typeface="Overpass Light"/>
                <a:cs typeface="Overpass Light"/>
                <a:sym typeface="Overpass Light"/>
              </a:rPr>
              <a:t>linkedin.com/company/red-hat</a:t>
            </a:r>
            <a:endParaRPr b="0" i="0" sz="1100" u="none" cap="none" strike="noStrike">
              <a:solidFill>
                <a:srgbClr val="000000"/>
              </a:solidFill>
              <a:latin typeface="Overpass Light"/>
              <a:ea typeface="Overpass Light"/>
              <a:cs typeface="Overpass Light"/>
              <a:sym typeface="Overpass Light"/>
            </a:endParaRPr>
          </a:p>
        </p:txBody>
      </p:sp>
      <p:sp>
        <p:nvSpPr>
          <p:cNvPr id="2685" name="Google Shape;2685;p201"/>
          <p:cNvSpPr txBox="1"/>
          <p:nvPr/>
        </p:nvSpPr>
        <p:spPr>
          <a:xfrm>
            <a:off x="5903451" y="5174300"/>
            <a:ext cx="2323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verpass Light"/>
                <a:ea typeface="Overpass Light"/>
                <a:cs typeface="Overpass Light"/>
                <a:sym typeface="Overpass Light"/>
              </a:rPr>
              <a:t>youtube.com/user/RedHatVideos</a:t>
            </a:r>
            <a:endParaRPr b="0" i="0" sz="1100" u="none" cap="none" strike="noStrike">
              <a:solidFill>
                <a:srgbClr val="000000"/>
              </a:solidFill>
              <a:latin typeface="Overpass Light"/>
              <a:ea typeface="Overpass Light"/>
              <a:cs typeface="Overpass Light"/>
              <a:sym typeface="Overpass Light"/>
            </a:endParaRPr>
          </a:p>
        </p:txBody>
      </p:sp>
      <p:sp>
        <p:nvSpPr>
          <p:cNvPr id="2686" name="Google Shape;2686;p201"/>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verpass Light"/>
                <a:ea typeface="Overpass Light"/>
                <a:cs typeface="Overpass Light"/>
                <a:sym typeface="Overpass Light"/>
              </a:rPr>
              <a:t>facebook.com/redhatinc</a:t>
            </a:r>
            <a:endParaRPr b="0" i="0" sz="1100" u="none" cap="none" strike="noStrike">
              <a:solidFill>
                <a:srgbClr val="000000"/>
              </a:solidFill>
              <a:latin typeface="Overpass Light"/>
              <a:ea typeface="Overpass Light"/>
              <a:cs typeface="Overpass Light"/>
              <a:sym typeface="Overpass Light"/>
            </a:endParaRPr>
          </a:p>
        </p:txBody>
      </p:sp>
      <p:sp>
        <p:nvSpPr>
          <p:cNvPr id="2687" name="Google Shape;2687;p201"/>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verpass Light"/>
                <a:ea typeface="Overpass Light"/>
                <a:cs typeface="Overpass Light"/>
                <a:sym typeface="Overpass Light"/>
              </a:rPr>
              <a:t>twitter.com/RedHat</a:t>
            </a:r>
            <a:endParaRPr b="0" i="0" sz="1100" u="none" cap="none" strike="noStrike">
              <a:solidFill>
                <a:srgbClr val="000000"/>
              </a:solidFill>
              <a:latin typeface="Overpass Light"/>
              <a:ea typeface="Overpass Light"/>
              <a:cs typeface="Overpass Light"/>
              <a:sym typeface="Overpass Light"/>
            </a:endParaRPr>
          </a:p>
        </p:txBody>
      </p:sp>
      <p:pic>
        <p:nvPicPr>
          <p:cNvPr id="2688" name="Google Shape;2688;p201"/>
          <p:cNvPicPr preferRelativeResize="0"/>
          <p:nvPr/>
        </p:nvPicPr>
        <p:blipFill rotWithShape="1">
          <a:blip r:embed="rId4">
            <a:alphaModFix/>
          </a:blip>
          <a:srcRect b="0" l="2507" r="2498" t="0"/>
          <a:stretch/>
        </p:blipFill>
        <p:spPr>
          <a:xfrm>
            <a:off x="8586459" y="5174305"/>
            <a:ext cx="229074" cy="241150"/>
          </a:xfrm>
          <a:prstGeom prst="rect">
            <a:avLst/>
          </a:prstGeom>
          <a:noFill/>
          <a:ln>
            <a:noFill/>
          </a:ln>
        </p:spPr>
      </p:pic>
      <p:pic>
        <p:nvPicPr>
          <p:cNvPr id="2689" name="Google Shape;2689;p201"/>
          <p:cNvPicPr preferRelativeResize="0"/>
          <p:nvPr/>
        </p:nvPicPr>
        <p:blipFill rotWithShape="1">
          <a:blip r:embed="rId5">
            <a:alphaModFix/>
          </a:blip>
          <a:srcRect b="0" l="2678" r="2678" t="0"/>
          <a:stretch/>
        </p:blipFill>
        <p:spPr>
          <a:xfrm>
            <a:off x="8586459" y="4669205"/>
            <a:ext cx="229074" cy="241150"/>
          </a:xfrm>
          <a:prstGeom prst="rect">
            <a:avLst/>
          </a:prstGeom>
          <a:noFill/>
          <a:ln>
            <a:noFill/>
          </a:ln>
        </p:spPr>
      </p:pic>
      <p:pic>
        <p:nvPicPr>
          <p:cNvPr id="2690" name="Google Shape;2690;p201"/>
          <p:cNvPicPr preferRelativeResize="0"/>
          <p:nvPr/>
        </p:nvPicPr>
        <p:blipFill rotWithShape="1">
          <a:blip r:embed="rId6">
            <a:alphaModFix/>
          </a:blip>
          <a:srcRect b="0" l="2507" r="2498" t="0"/>
          <a:stretch/>
        </p:blipFill>
        <p:spPr>
          <a:xfrm>
            <a:off x="5660533" y="5174305"/>
            <a:ext cx="229075" cy="241150"/>
          </a:xfrm>
          <a:prstGeom prst="rect">
            <a:avLst/>
          </a:prstGeom>
          <a:noFill/>
          <a:ln>
            <a:noFill/>
          </a:ln>
        </p:spPr>
      </p:pic>
      <p:pic>
        <p:nvPicPr>
          <p:cNvPr id="2691" name="Google Shape;2691;p201"/>
          <p:cNvPicPr preferRelativeResize="0"/>
          <p:nvPr/>
        </p:nvPicPr>
        <p:blipFill rotWithShape="1">
          <a:blip r:embed="rId7">
            <a:alphaModFix/>
          </a:blip>
          <a:srcRect b="0" l="2326" r="2326" t="0"/>
          <a:stretch/>
        </p:blipFill>
        <p:spPr>
          <a:xfrm>
            <a:off x="5660533" y="4669205"/>
            <a:ext cx="229075" cy="241150"/>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2692" name="Shape 2692"/>
        <p:cNvGrpSpPr/>
        <p:nvPr/>
      </p:nvGrpSpPr>
      <p:grpSpPr>
        <a:xfrm>
          <a:off x="0" y="0"/>
          <a:ext cx="0" cy="0"/>
          <a:chOff x="0" y="0"/>
          <a:chExt cx="0" cy="0"/>
        </a:xfrm>
      </p:grpSpPr>
      <p:sp>
        <p:nvSpPr>
          <p:cNvPr id="2693" name="Google Shape;2693;p202"/>
          <p:cNvSpPr txBox="1"/>
          <p:nvPr>
            <p:ph type="title"/>
          </p:nvPr>
        </p:nvSpPr>
        <p:spPr>
          <a:xfrm>
            <a:off x="447775" y="1084561"/>
            <a:ext cx="68247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500"/>
              <a:buNone/>
              <a:defRPr b="1" sz="6000">
                <a:solidFill>
                  <a:srgbClr val="EBEBEB"/>
                </a:solidFill>
                <a:latin typeface="Overpass"/>
                <a:ea typeface="Overpass"/>
                <a:cs typeface="Overpass"/>
                <a:sym typeface="Overpass"/>
              </a:defRPr>
            </a:lvl1pPr>
            <a:lvl2pPr lvl="1" rtl="0" algn="l">
              <a:lnSpc>
                <a:spcPct val="100000"/>
              </a:lnSpc>
              <a:spcBef>
                <a:spcPts val="0"/>
              </a:spcBef>
              <a:spcAft>
                <a:spcPts val="0"/>
              </a:spcAft>
              <a:buSzPts val="3500"/>
              <a:buNone/>
              <a:defRPr b="1" sz="6000">
                <a:solidFill>
                  <a:srgbClr val="EBEBEB"/>
                </a:solidFill>
                <a:latin typeface="Overpass"/>
                <a:ea typeface="Overpass"/>
                <a:cs typeface="Overpass"/>
                <a:sym typeface="Overpass"/>
              </a:defRPr>
            </a:lvl2pPr>
            <a:lvl3pPr lvl="2" rtl="0" algn="l">
              <a:lnSpc>
                <a:spcPct val="100000"/>
              </a:lnSpc>
              <a:spcBef>
                <a:spcPts val="0"/>
              </a:spcBef>
              <a:spcAft>
                <a:spcPts val="0"/>
              </a:spcAft>
              <a:buSzPts val="3500"/>
              <a:buNone/>
              <a:defRPr b="1" sz="6000">
                <a:solidFill>
                  <a:srgbClr val="EBEBEB"/>
                </a:solidFill>
                <a:latin typeface="Overpass"/>
                <a:ea typeface="Overpass"/>
                <a:cs typeface="Overpass"/>
                <a:sym typeface="Overpass"/>
              </a:defRPr>
            </a:lvl3pPr>
            <a:lvl4pPr lvl="3" rtl="0" algn="l">
              <a:lnSpc>
                <a:spcPct val="100000"/>
              </a:lnSpc>
              <a:spcBef>
                <a:spcPts val="0"/>
              </a:spcBef>
              <a:spcAft>
                <a:spcPts val="0"/>
              </a:spcAft>
              <a:buSzPts val="3500"/>
              <a:buNone/>
              <a:defRPr b="1" sz="6000">
                <a:solidFill>
                  <a:srgbClr val="EBEBEB"/>
                </a:solidFill>
                <a:latin typeface="Overpass"/>
                <a:ea typeface="Overpass"/>
                <a:cs typeface="Overpass"/>
                <a:sym typeface="Overpass"/>
              </a:defRPr>
            </a:lvl4pPr>
            <a:lvl5pPr lvl="4" rtl="0" algn="l">
              <a:lnSpc>
                <a:spcPct val="100000"/>
              </a:lnSpc>
              <a:spcBef>
                <a:spcPts val="0"/>
              </a:spcBef>
              <a:spcAft>
                <a:spcPts val="0"/>
              </a:spcAft>
              <a:buSzPts val="3500"/>
              <a:buNone/>
              <a:defRPr b="1" sz="6000">
                <a:solidFill>
                  <a:srgbClr val="EBEBEB"/>
                </a:solidFill>
                <a:latin typeface="Overpass"/>
                <a:ea typeface="Overpass"/>
                <a:cs typeface="Overpass"/>
                <a:sym typeface="Overpass"/>
              </a:defRPr>
            </a:lvl5pPr>
            <a:lvl6pPr lvl="5" rtl="0" algn="l">
              <a:lnSpc>
                <a:spcPct val="100000"/>
              </a:lnSpc>
              <a:spcBef>
                <a:spcPts val="0"/>
              </a:spcBef>
              <a:spcAft>
                <a:spcPts val="0"/>
              </a:spcAft>
              <a:buSzPts val="3500"/>
              <a:buNone/>
              <a:defRPr b="1" sz="6000">
                <a:solidFill>
                  <a:srgbClr val="EBEBEB"/>
                </a:solidFill>
                <a:latin typeface="Overpass"/>
                <a:ea typeface="Overpass"/>
                <a:cs typeface="Overpass"/>
                <a:sym typeface="Overpass"/>
              </a:defRPr>
            </a:lvl6pPr>
            <a:lvl7pPr lvl="6" rtl="0" algn="l">
              <a:lnSpc>
                <a:spcPct val="100000"/>
              </a:lnSpc>
              <a:spcBef>
                <a:spcPts val="0"/>
              </a:spcBef>
              <a:spcAft>
                <a:spcPts val="0"/>
              </a:spcAft>
              <a:buSzPts val="3500"/>
              <a:buNone/>
              <a:defRPr b="1" sz="6000">
                <a:solidFill>
                  <a:srgbClr val="EBEBEB"/>
                </a:solidFill>
                <a:latin typeface="Overpass"/>
                <a:ea typeface="Overpass"/>
                <a:cs typeface="Overpass"/>
                <a:sym typeface="Overpass"/>
              </a:defRPr>
            </a:lvl7pPr>
            <a:lvl8pPr lvl="7" rtl="0" algn="l">
              <a:lnSpc>
                <a:spcPct val="100000"/>
              </a:lnSpc>
              <a:spcBef>
                <a:spcPts val="0"/>
              </a:spcBef>
              <a:spcAft>
                <a:spcPts val="0"/>
              </a:spcAft>
              <a:buSzPts val="3500"/>
              <a:buNone/>
              <a:defRPr b="1" sz="6000">
                <a:solidFill>
                  <a:srgbClr val="EBEBEB"/>
                </a:solidFill>
                <a:latin typeface="Overpass"/>
                <a:ea typeface="Overpass"/>
                <a:cs typeface="Overpass"/>
                <a:sym typeface="Overpass"/>
              </a:defRPr>
            </a:lvl8pPr>
            <a:lvl9pPr lvl="8" rtl="0" algn="l">
              <a:lnSpc>
                <a:spcPct val="100000"/>
              </a:lnSpc>
              <a:spcBef>
                <a:spcPts val="0"/>
              </a:spcBef>
              <a:spcAft>
                <a:spcPts val="0"/>
              </a:spcAft>
              <a:buSzPts val="3500"/>
              <a:buNone/>
              <a:defRPr b="1" sz="6000">
                <a:solidFill>
                  <a:srgbClr val="EBEBEB"/>
                </a:solidFill>
                <a:latin typeface="Overpass"/>
                <a:ea typeface="Overpass"/>
                <a:cs typeface="Overpass"/>
                <a:sym typeface="Overpass"/>
              </a:defRPr>
            </a:lvl9pPr>
          </a:lstStyle>
          <a:p/>
        </p:txBody>
      </p:sp>
      <p:cxnSp>
        <p:nvCxnSpPr>
          <p:cNvPr id="2694" name="Google Shape;2694;p202"/>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695" name="Google Shape;2695;p2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696" name="Google Shape;2696;p202"/>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697" name="Google Shape;2697;p202"/>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2698" name="Google Shape;2698;p202"/>
          <p:cNvSpPr txBox="1"/>
          <p:nvPr>
            <p:ph idx="2" type="subTitle"/>
          </p:nvPr>
        </p:nvSpPr>
        <p:spPr>
          <a:xfrm>
            <a:off x="9251451" y="1743720"/>
            <a:ext cx="2124300" cy="33093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500">
                <a:solidFill>
                  <a:srgbClr val="4D4D4F"/>
                </a:solidFill>
              </a:defRPr>
            </a:lvl1pPr>
            <a:lvl2pPr lvl="1" rtl="0" algn="l">
              <a:lnSpc>
                <a:spcPct val="174000"/>
              </a:lnSpc>
              <a:spcBef>
                <a:spcPts val="0"/>
              </a:spcBef>
              <a:spcAft>
                <a:spcPts val="0"/>
              </a:spcAft>
              <a:buSzPts val="1600"/>
              <a:buNone/>
              <a:defRPr sz="1500">
                <a:solidFill>
                  <a:srgbClr val="4D4D4F"/>
                </a:solidFill>
              </a:defRPr>
            </a:lvl2pPr>
            <a:lvl3pPr lvl="2" rtl="0" algn="l">
              <a:lnSpc>
                <a:spcPct val="174000"/>
              </a:lnSpc>
              <a:spcBef>
                <a:spcPts val="0"/>
              </a:spcBef>
              <a:spcAft>
                <a:spcPts val="0"/>
              </a:spcAft>
              <a:buSzPts val="1600"/>
              <a:buNone/>
              <a:defRPr sz="1500">
                <a:solidFill>
                  <a:srgbClr val="4D4D4F"/>
                </a:solidFill>
              </a:defRPr>
            </a:lvl3pPr>
            <a:lvl4pPr lvl="3" rtl="0" algn="l">
              <a:lnSpc>
                <a:spcPct val="174000"/>
              </a:lnSpc>
              <a:spcBef>
                <a:spcPts val="0"/>
              </a:spcBef>
              <a:spcAft>
                <a:spcPts val="0"/>
              </a:spcAft>
              <a:buSzPts val="1600"/>
              <a:buNone/>
              <a:defRPr sz="1500">
                <a:solidFill>
                  <a:srgbClr val="4D4D4F"/>
                </a:solidFill>
              </a:defRPr>
            </a:lvl4pPr>
            <a:lvl5pPr lvl="4" rtl="0" algn="l">
              <a:lnSpc>
                <a:spcPct val="174000"/>
              </a:lnSpc>
              <a:spcBef>
                <a:spcPts val="0"/>
              </a:spcBef>
              <a:spcAft>
                <a:spcPts val="0"/>
              </a:spcAft>
              <a:buSzPts val="1600"/>
              <a:buNone/>
              <a:defRPr sz="1500">
                <a:solidFill>
                  <a:srgbClr val="4D4D4F"/>
                </a:solidFill>
              </a:defRPr>
            </a:lvl5pPr>
            <a:lvl6pPr lvl="5" rtl="0" algn="l">
              <a:lnSpc>
                <a:spcPct val="174000"/>
              </a:lnSpc>
              <a:spcBef>
                <a:spcPts val="0"/>
              </a:spcBef>
              <a:spcAft>
                <a:spcPts val="0"/>
              </a:spcAft>
              <a:buSzPts val="1600"/>
              <a:buNone/>
              <a:defRPr sz="1500">
                <a:solidFill>
                  <a:srgbClr val="4D4D4F"/>
                </a:solidFill>
              </a:defRPr>
            </a:lvl6pPr>
            <a:lvl7pPr lvl="6" rtl="0" algn="l">
              <a:lnSpc>
                <a:spcPct val="174000"/>
              </a:lnSpc>
              <a:spcBef>
                <a:spcPts val="0"/>
              </a:spcBef>
              <a:spcAft>
                <a:spcPts val="0"/>
              </a:spcAft>
              <a:buSzPts val="1600"/>
              <a:buNone/>
              <a:defRPr sz="1500">
                <a:solidFill>
                  <a:srgbClr val="4D4D4F"/>
                </a:solidFill>
              </a:defRPr>
            </a:lvl7pPr>
            <a:lvl8pPr lvl="7" rtl="0" algn="l">
              <a:lnSpc>
                <a:spcPct val="174000"/>
              </a:lnSpc>
              <a:spcBef>
                <a:spcPts val="0"/>
              </a:spcBef>
              <a:spcAft>
                <a:spcPts val="0"/>
              </a:spcAft>
              <a:buSzPts val="1600"/>
              <a:buNone/>
              <a:defRPr sz="1500">
                <a:solidFill>
                  <a:srgbClr val="4D4D4F"/>
                </a:solidFill>
              </a:defRPr>
            </a:lvl8pPr>
            <a:lvl9pPr lvl="8" rtl="0" algn="l">
              <a:lnSpc>
                <a:spcPct val="174000"/>
              </a:lnSpc>
              <a:spcBef>
                <a:spcPts val="0"/>
              </a:spcBef>
              <a:spcAft>
                <a:spcPts val="0"/>
              </a:spcAft>
              <a:buSzPts val="1600"/>
              <a:buNone/>
              <a:defRPr sz="1500">
                <a:solidFill>
                  <a:srgbClr val="4D4D4F"/>
                </a:solidFill>
              </a:defRPr>
            </a:lvl9pPr>
          </a:lstStyle>
          <a:p/>
        </p:txBody>
      </p:sp>
      <p:pic>
        <p:nvPicPr>
          <p:cNvPr id="2699" name="Google Shape;2699;p202"/>
          <p:cNvPicPr preferRelativeResize="0"/>
          <p:nvPr/>
        </p:nvPicPr>
        <p:blipFill rotWithShape="1">
          <a:blip r:embed="rId3">
            <a:alphaModFix/>
          </a:blip>
          <a:srcRect b="317" l="0" r="0" t="327"/>
          <a:stretch/>
        </p:blipFill>
        <p:spPr>
          <a:xfrm>
            <a:off x="10711280" y="6313251"/>
            <a:ext cx="975850" cy="228121"/>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2700" name="Shape 2700"/>
        <p:cNvGrpSpPr/>
        <p:nvPr/>
      </p:nvGrpSpPr>
      <p:grpSpPr>
        <a:xfrm>
          <a:off x="0" y="0"/>
          <a:ext cx="0" cy="0"/>
          <a:chOff x="0" y="0"/>
          <a:chExt cx="0" cy="0"/>
        </a:xfrm>
      </p:grpSpPr>
      <p:sp>
        <p:nvSpPr>
          <p:cNvPr id="2701" name="Google Shape;2701;p203"/>
          <p:cNvSpPr txBox="1"/>
          <p:nvPr>
            <p:ph type="title"/>
          </p:nvPr>
        </p:nvSpPr>
        <p:spPr>
          <a:xfrm>
            <a:off x="447775" y="1084561"/>
            <a:ext cx="68247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1pPr>
            <a:lvl2pPr lvl="1"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2pPr>
            <a:lvl3pPr lvl="2"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3pPr>
            <a:lvl4pPr lvl="3"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4pPr>
            <a:lvl5pPr lvl="4"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5pPr>
            <a:lvl6pPr lvl="5"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6pPr>
            <a:lvl7pPr lvl="6"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7pPr>
            <a:lvl8pPr lvl="7"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8pPr>
            <a:lvl9pPr lvl="8"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9pPr>
          </a:lstStyle>
          <a:p/>
        </p:txBody>
      </p:sp>
      <p:cxnSp>
        <p:nvCxnSpPr>
          <p:cNvPr id="2702" name="Google Shape;2702;p20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703" name="Google Shape;2703;p2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704" name="Google Shape;2704;p20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705" name="Google Shape;2705;p203"/>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706" name="Google Shape;2706;p203"/>
          <p:cNvSpPr txBox="1"/>
          <p:nvPr>
            <p:ph idx="2" type="subTitle"/>
          </p:nvPr>
        </p:nvSpPr>
        <p:spPr>
          <a:xfrm>
            <a:off x="9251451" y="1743720"/>
            <a:ext cx="2124300" cy="33093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500">
                <a:solidFill>
                  <a:srgbClr val="EBEBEB"/>
                </a:solidFill>
              </a:defRPr>
            </a:lvl1pPr>
            <a:lvl2pPr lvl="1" rtl="0" algn="l">
              <a:lnSpc>
                <a:spcPct val="174000"/>
              </a:lnSpc>
              <a:spcBef>
                <a:spcPts val="0"/>
              </a:spcBef>
              <a:spcAft>
                <a:spcPts val="0"/>
              </a:spcAft>
              <a:buSzPts val="1600"/>
              <a:buNone/>
              <a:defRPr sz="1500">
                <a:solidFill>
                  <a:srgbClr val="EBEBEB"/>
                </a:solidFill>
              </a:defRPr>
            </a:lvl2pPr>
            <a:lvl3pPr lvl="2" rtl="0" algn="l">
              <a:lnSpc>
                <a:spcPct val="174000"/>
              </a:lnSpc>
              <a:spcBef>
                <a:spcPts val="0"/>
              </a:spcBef>
              <a:spcAft>
                <a:spcPts val="0"/>
              </a:spcAft>
              <a:buSzPts val="1600"/>
              <a:buNone/>
              <a:defRPr sz="1500">
                <a:solidFill>
                  <a:srgbClr val="EBEBEB"/>
                </a:solidFill>
              </a:defRPr>
            </a:lvl3pPr>
            <a:lvl4pPr lvl="3" rtl="0" algn="l">
              <a:lnSpc>
                <a:spcPct val="174000"/>
              </a:lnSpc>
              <a:spcBef>
                <a:spcPts val="0"/>
              </a:spcBef>
              <a:spcAft>
                <a:spcPts val="0"/>
              </a:spcAft>
              <a:buSzPts val="1600"/>
              <a:buNone/>
              <a:defRPr sz="1500">
                <a:solidFill>
                  <a:srgbClr val="EBEBEB"/>
                </a:solidFill>
              </a:defRPr>
            </a:lvl4pPr>
            <a:lvl5pPr lvl="4" rtl="0" algn="l">
              <a:lnSpc>
                <a:spcPct val="174000"/>
              </a:lnSpc>
              <a:spcBef>
                <a:spcPts val="0"/>
              </a:spcBef>
              <a:spcAft>
                <a:spcPts val="0"/>
              </a:spcAft>
              <a:buSzPts val="1600"/>
              <a:buNone/>
              <a:defRPr sz="1500">
                <a:solidFill>
                  <a:srgbClr val="EBEBEB"/>
                </a:solidFill>
              </a:defRPr>
            </a:lvl5pPr>
            <a:lvl6pPr lvl="5" rtl="0" algn="l">
              <a:lnSpc>
                <a:spcPct val="174000"/>
              </a:lnSpc>
              <a:spcBef>
                <a:spcPts val="0"/>
              </a:spcBef>
              <a:spcAft>
                <a:spcPts val="0"/>
              </a:spcAft>
              <a:buSzPts val="1600"/>
              <a:buNone/>
              <a:defRPr sz="1500">
                <a:solidFill>
                  <a:srgbClr val="EBEBEB"/>
                </a:solidFill>
              </a:defRPr>
            </a:lvl6pPr>
            <a:lvl7pPr lvl="6" rtl="0" algn="l">
              <a:lnSpc>
                <a:spcPct val="174000"/>
              </a:lnSpc>
              <a:spcBef>
                <a:spcPts val="0"/>
              </a:spcBef>
              <a:spcAft>
                <a:spcPts val="0"/>
              </a:spcAft>
              <a:buSzPts val="1600"/>
              <a:buNone/>
              <a:defRPr sz="1500">
                <a:solidFill>
                  <a:srgbClr val="EBEBEB"/>
                </a:solidFill>
              </a:defRPr>
            </a:lvl7pPr>
            <a:lvl8pPr lvl="7" rtl="0" algn="l">
              <a:lnSpc>
                <a:spcPct val="174000"/>
              </a:lnSpc>
              <a:spcBef>
                <a:spcPts val="0"/>
              </a:spcBef>
              <a:spcAft>
                <a:spcPts val="0"/>
              </a:spcAft>
              <a:buSzPts val="1600"/>
              <a:buNone/>
              <a:defRPr sz="1500">
                <a:solidFill>
                  <a:srgbClr val="EBEBEB"/>
                </a:solidFill>
              </a:defRPr>
            </a:lvl8pPr>
            <a:lvl9pPr lvl="8" rtl="0" algn="l">
              <a:lnSpc>
                <a:spcPct val="174000"/>
              </a:lnSpc>
              <a:spcBef>
                <a:spcPts val="0"/>
              </a:spcBef>
              <a:spcAft>
                <a:spcPts val="0"/>
              </a:spcAft>
              <a:buSzPts val="1600"/>
              <a:buNone/>
              <a:defRPr sz="1500">
                <a:solidFill>
                  <a:srgbClr val="EBEBEB"/>
                </a:solidFill>
              </a:defRPr>
            </a:lvl9pPr>
          </a:lstStyle>
          <a:p/>
        </p:txBody>
      </p:sp>
      <p:pic>
        <p:nvPicPr>
          <p:cNvPr id="2707" name="Google Shape;2707;p203"/>
          <p:cNvPicPr preferRelativeResize="0"/>
          <p:nvPr/>
        </p:nvPicPr>
        <p:blipFill rotWithShape="1">
          <a:blip r:embed="rId3">
            <a:alphaModFix/>
          </a:blip>
          <a:srcRect b="0" l="0" r="0" t="0"/>
          <a:stretch/>
        </p:blipFill>
        <p:spPr>
          <a:xfrm>
            <a:off x="10711280" y="6312504"/>
            <a:ext cx="975850" cy="229612"/>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2708" name="Shape 2708"/>
        <p:cNvGrpSpPr/>
        <p:nvPr/>
      </p:nvGrpSpPr>
      <p:grpSpPr>
        <a:xfrm>
          <a:off x="0" y="0"/>
          <a:ext cx="0" cy="0"/>
          <a:chOff x="0" y="0"/>
          <a:chExt cx="0" cy="0"/>
        </a:xfrm>
      </p:grpSpPr>
      <p:sp>
        <p:nvSpPr>
          <p:cNvPr id="2709" name="Google Shape;2709;p204"/>
          <p:cNvSpPr txBox="1"/>
          <p:nvPr>
            <p:ph type="title"/>
          </p:nvPr>
        </p:nvSpPr>
        <p:spPr>
          <a:xfrm>
            <a:off x="447775" y="1084561"/>
            <a:ext cx="68247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1pPr>
            <a:lvl2pPr lvl="1"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2pPr>
            <a:lvl3pPr lvl="2"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3pPr>
            <a:lvl4pPr lvl="3"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4pPr>
            <a:lvl5pPr lvl="4"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5pPr>
            <a:lvl6pPr lvl="5"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6pPr>
            <a:lvl7pPr lvl="6"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7pPr>
            <a:lvl8pPr lvl="7"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8pPr>
            <a:lvl9pPr lvl="8" rtl="0" algn="l">
              <a:lnSpc>
                <a:spcPct val="100000"/>
              </a:lnSpc>
              <a:spcBef>
                <a:spcPts val="0"/>
              </a:spcBef>
              <a:spcAft>
                <a:spcPts val="0"/>
              </a:spcAft>
              <a:buSzPts val="3500"/>
              <a:buNone/>
              <a:defRPr b="1" sz="6000">
                <a:solidFill>
                  <a:srgbClr val="EE0000"/>
                </a:solidFill>
                <a:latin typeface="Overpass"/>
                <a:ea typeface="Overpass"/>
                <a:cs typeface="Overpass"/>
                <a:sym typeface="Overpass"/>
              </a:defRPr>
            </a:lvl9pPr>
          </a:lstStyle>
          <a:p/>
        </p:txBody>
      </p:sp>
      <p:cxnSp>
        <p:nvCxnSpPr>
          <p:cNvPr id="2710" name="Google Shape;2710;p204"/>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711" name="Google Shape;2711;p2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712" name="Google Shape;2712;p204"/>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713" name="Google Shape;2713;p204"/>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714" name="Google Shape;2714;p204"/>
          <p:cNvSpPr txBox="1"/>
          <p:nvPr>
            <p:ph idx="2" type="subTitle"/>
          </p:nvPr>
        </p:nvSpPr>
        <p:spPr>
          <a:xfrm>
            <a:off x="9251451" y="1743720"/>
            <a:ext cx="2124300" cy="33093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500">
                <a:solidFill>
                  <a:srgbClr val="EBEBEB"/>
                </a:solidFill>
              </a:defRPr>
            </a:lvl1pPr>
            <a:lvl2pPr lvl="1" rtl="0" algn="l">
              <a:lnSpc>
                <a:spcPct val="174000"/>
              </a:lnSpc>
              <a:spcBef>
                <a:spcPts val="0"/>
              </a:spcBef>
              <a:spcAft>
                <a:spcPts val="0"/>
              </a:spcAft>
              <a:buSzPts val="1600"/>
              <a:buNone/>
              <a:defRPr sz="1500">
                <a:solidFill>
                  <a:srgbClr val="EBEBEB"/>
                </a:solidFill>
              </a:defRPr>
            </a:lvl2pPr>
            <a:lvl3pPr lvl="2" rtl="0" algn="l">
              <a:lnSpc>
                <a:spcPct val="174000"/>
              </a:lnSpc>
              <a:spcBef>
                <a:spcPts val="0"/>
              </a:spcBef>
              <a:spcAft>
                <a:spcPts val="0"/>
              </a:spcAft>
              <a:buSzPts val="1600"/>
              <a:buNone/>
              <a:defRPr sz="1500">
                <a:solidFill>
                  <a:srgbClr val="EBEBEB"/>
                </a:solidFill>
              </a:defRPr>
            </a:lvl3pPr>
            <a:lvl4pPr lvl="3" rtl="0" algn="l">
              <a:lnSpc>
                <a:spcPct val="174000"/>
              </a:lnSpc>
              <a:spcBef>
                <a:spcPts val="0"/>
              </a:spcBef>
              <a:spcAft>
                <a:spcPts val="0"/>
              </a:spcAft>
              <a:buSzPts val="1600"/>
              <a:buNone/>
              <a:defRPr sz="1500">
                <a:solidFill>
                  <a:srgbClr val="EBEBEB"/>
                </a:solidFill>
              </a:defRPr>
            </a:lvl4pPr>
            <a:lvl5pPr lvl="4" rtl="0" algn="l">
              <a:lnSpc>
                <a:spcPct val="174000"/>
              </a:lnSpc>
              <a:spcBef>
                <a:spcPts val="0"/>
              </a:spcBef>
              <a:spcAft>
                <a:spcPts val="0"/>
              </a:spcAft>
              <a:buSzPts val="1600"/>
              <a:buNone/>
              <a:defRPr sz="1500">
                <a:solidFill>
                  <a:srgbClr val="EBEBEB"/>
                </a:solidFill>
              </a:defRPr>
            </a:lvl5pPr>
            <a:lvl6pPr lvl="5" rtl="0" algn="l">
              <a:lnSpc>
                <a:spcPct val="174000"/>
              </a:lnSpc>
              <a:spcBef>
                <a:spcPts val="0"/>
              </a:spcBef>
              <a:spcAft>
                <a:spcPts val="0"/>
              </a:spcAft>
              <a:buSzPts val="1600"/>
              <a:buNone/>
              <a:defRPr sz="1500">
                <a:solidFill>
                  <a:srgbClr val="EBEBEB"/>
                </a:solidFill>
              </a:defRPr>
            </a:lvl6pPr>
            <a:lvl7pPr lvl="6" rtl="0" algn="l">
              <a:lnSpc>
                <a:spcPct val="174000"/>
              </a:lnSpc>
              <a:spcBef>
                <a:spcPts val="0"/>
              </a:spcBef>
              <a:spcAft>
                <a:spcPts val="0"/>
              </a:spcAft>
              <a:buSzPts val="1600"/>
              <a:buNone/>
              <a:defRPr sz="1500">
                <a:solidFill>
                  <a:srgbClr val="EBEBEB"/>
                </a:solidFill>
              </a:defRPr>
            </a:lvl7pPr>
            <a:lvl8pPr lvl="7" rtl="0" algn="l">
              <a:lnSpc>
                <a:spcPct val="174000"/>
              </a:lnSpc>
              <a:spcBef>
                <a:spcPts val="0"/>
              </a:spcBef>
              <a:spcAft>
                <a:spcPts val="0"/>
              </a:spcAft>
              <a:buSzPts val="1600"/>
              <a:buNone/>
              <a:defRPr sz="1500">
                <a:solidFill>
                  <a:srgbClr val="EBEBEB"/>
                </a:solidFill>
              </a:defRPr>
            </a:lvl8pPr>
            <a:lvl9pPr lvl="8" rtl="0" algn="l">
              <a:lnSpc>
                <a:spcPct val="174000"/>
              </a:lnSpc>
              <a:spcBef>
                <a:spcPts val="0"/>
              </a:spcBef>
              <a:spcAft>
                <a:spcPts val="0"/>
              </a:spcAft>
              <a:buSzPts val="1600"/>
              <a:buNone/>
              <a:defRPr sz="1500">
                <a:solidFill>
                  <a:srgbClr val="EBEBEB"/>
                </a:solidFill>
              </a:defRPr>
            </a:lvl9pPr>
          </a:lstStyle>
          <a:p/>
        </p:txBody>
      </p:sp>
      <p:pic>
        <p:nvPicPr>
          <p:cNvPr id="2715" name="Google Shape;2715;p204"/>
          <p:cNvPicPr preferRelativeResize="0"/>
          <p:nvPr/>
        </p:nvPicPr>
        <p:blipFill rotWithShape="1">
          <a:blip r:embed="rId3">
            <a:alphaModFix/>
          </a:blip>
          <a:srcRect b="317" l="0" r="0" t="327"/>
          <a:stretch/>
        </p:blipFill>
        <p:spPr>
          <a:xfrm>
            <a:off x="10711280" y="6313251"/>
            <a:ext cx="975850" cy="228121"/>
          </a:xfrm>
          <a:prstGeom prst="rect">
            <a:avLst/>
          </a:prstGeom>
          <a:noFill/>
          <a:ln>
            <a:noFill/>
          </a:ln>
        </p:spPr>
      </p:pic>
      <p:sp>
        <p:nvSpPr>
          <p:cNvPr id="2716" name="Google Shape;2716;p204"/>
          <p:cNvSpPr txBox="1"/>
          <p:nvPr>
            <p:ph idx="3" type="subTitle"/>
          </p:nvPr>
        </p:nvSpPr>
        <p:spPr>
          <a:xfrm>
            <a:off x="9251451" y="1743720"/>
            <a:ext cx="2124300" cy="33093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500"/>
            </a:lvl1pPr>
            <a:lvl2pPr lvl="1" rtl="0" algn="l">
              <a:lnSpc>
                <a:spcPct val="174000"/>
              </a:lnSpc>
              <a:spcBef>
                <a:spcPts val="0"/>
              </a:spcBef>
              <a:spcAft>
                <a:spcPts val="0"/>
              </a:spcAft>
              <a:buSzPts val="1600"/>
              <a:buNone/>
              <a:defRPr sz="1500"/>
            </a:lvl2pPr>
            <a:lvl3pPr lvl="2" rtl="0" algn="l">
              <a:lnSpc>
                <a:spcPct val="174000"/>
              </a:lnSpc>
              <a:spcBef>
                <a:spcPts val="0"/>
              </a:spcBef>
              <a:spcAft>
                <a:spcPts val="0"/>
              </a:spcAft>
              <a:buSzPts val="1600"/>
              <a:buNone/>
              <a:defRPr sz="1500"/>
            </a:lvl3pPr>
            <a:lvl4pPr lvl="3" rtl="0" algn="l">
              <a:lnSpc>
                <a:spcPct val="174000"/>
              </a:lnSpc>
              <a:spcBef>
                <a:spcPts val="0"/>
              </a:spcBef>
              <a:spcAft>
                <a:spcPts val="0"/>
              </a:spcAft>
              <a:buSzPts val="1600"/>
              <a:buNone/>
              <a:defRPr sz="1500"/>
            </a:lvl4pPr>
            <a:lvl5pPr lvl="4" rtl="0" algn="l">
              <a:lnSpc>
                <a:spcPct val="174000"/>
              </a:lnSpc>
              <a:spcBef>
                <a:spcPts val="0"/>
              </a:spcBef>
              <a:spcAft>
                <a:spcPts val="0"/>
              </a:spcAft>
              <a:buSzPts val="1600"/>
              <a:buNone/>
              <a:defRPr sz="1500"/>
            </a:lvl5pPr>
            <a:lvl6pPr lvl="5" rtl="0" algn="l">
              <a:lnSpc>
                <a:spcPct val="174000"/>
              </a:lnSpc>
              <a:spcBef>
                <a:spcPts val="0"/>
              </a:spcBef>
              <a:spcAft>
                <a:spcPts val="0"/>
              </a:spcAft>
              <a:buSzPts val="1600"/>
              <a:buNone/>
              <a:defRPr sz="1500"/>
            </a:lvl6pPr>
            <a:lvl7pPr lvl="6" rtl="0" algn="l">
              <a:lnSpc>
                <a:spcPct val="174000"/>
              </a:lnSpc>
              <a:spcBef>
                <a:spcPts val="0"/>
              </a:spcBef>
              <a:spcAft>
                <a:spcPts val="0"/>
              </a:spcAft>
              <a:buSzPts val="1600"/>
              <a:buNone/>
              <a:defRPr sz="1500"/>
            </a:lvl7pPr>
            <a:lvl8pPr lvl="7" rtl="0" algn="l">
              <a:lnSpc>
                <a:spcPct val="174000"/>
              </a:lnSpc>
              <a:spcBef>
                <a:spcPts val="0"/>
              </a:spcBef>
              <a:spcAft>
                <a:spcPts val="0"/>
              </a:spcAft>
              <a:buSzPts val="1600"/>
              <a:buNone/>
              <a:defRPr sz="1500"/>
            </a:lvl8pPr>
            <a:lvl9pPr lvl="8" rtl="0" algn="l">
              <a:lnSpc>
                <a:spcPct val="174000"/>
              </a:lnSpc>
              <a:spcBef>
                <a:spcPts val="0"/>
              </a:spcBef>
              <a:spcAft>
                <a:spcPts val="0"/>
              </a:spcAft>
              <a:buSzPts val="1600"/>
              <a:buNone/>
              <a:defRPr sz="15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3">
            <a:alphaModFix/>
          </a:blip>
          <a:srcRect b="99" l="0" r="0" t="99"/>
          <a:stretch/>
        </p:blipFill>
        <p:spPr>
          <a:xfrm>
            <a:off x="10106850" y="6203986"/>
            <a:ext cx="1580275" cy="372767"/>
          </a:xfrm>
          <a:prstGeom prst="rect">
            <a:avLst/>
          </a:prstGeom>
          <a:noFill/>
          <a:ln>
            <a:noFill/>
          </a:ln>
        </p:spPr>
      </p:pic>
      <p:sp>
        <p:nvSpPr>
          <p:cNvPr id="16" name="Google Shape;16;p3"/>
          <p:cNvSpPr txBox="1"/>
          <p:nvPr>
            <p:ph idx="1" type="subTitle"/>
          </p:nvPr>
        </p:nvSpPr>
        <p:spPr>
          <a:xfrm>
            <a:off x="232927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2pPr>
            <a:lvl3pPr lvl="2" rt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3pPr>
            <a:lvl4pPr lvl="3" rt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4pPr>
            <a:lvl5pPr lvl="4" rt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5pPr>
            <a:lvl6pPr lvl="5" rt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6pPr>
            <a:lvl7pPr lvl="6" rt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7pPr>
            <a:lvl8pPr lvl="7" rt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8pPr>
            <a:lvl9pPr lvl="8" rt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9pPr>
          </a:lstStyle>
          <a:p/>
        </p:txBody>
      </p:sp>
      <p:sp>
        <p:nvSpPr>
          <p:cNvPr id="17" name="Google Shape;17;p3"/>
          <p:cNvSpPr txBox="1"/>
          <p:nvPr>
            <p:ph type="title"/>
          </p:nvPr>
        </p:nvSpPr>
        <p:spPr>
          <a:xfrm>
            <a:off x="2329425" y="2487150"/>
            <a:ext cx="7533300" cy="8568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1pPr>
            <a:lvl2pPr lvl="1" rt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2pPr>
            <a:lvl3pPr lvl="2" rt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3pPr>
            <a:lvl4pPr lvl="3" rt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4pPr>
            <a:lvl5pPr lvl="4" rt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5pPr>
            <a:lvl6pPr lvl="5" rt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6pPr>
            <a:lvl7pPr lvl="6" rt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7pPr>
            <a:lvl8pPr lvl="7" rt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8pPr>
            <a:lvl9pPr lvl="8" rt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9pPr>
          </a:lstStyle>
          <a:p/>
        </p:txBody>
      </p:sp>
      <p:sp>
        <p:nvSpPr>
          <p:cNvPr id="18" name="Google Shape;18;p3"/>
          <p:cNvSpPr txBox="1"/>
          <p:nvPr>
            <p:ph idx="2" type="subTitle"/>
          </p:nvPr>
        </p:nvSpPr>
        <p:spPr>
          <a:xfrm>
            <a:off x="232927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1pPr>
            <a:lvl2pPr lvl="1"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2pPr>
            <a:lvl3pPr lvl="2"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3pPr>
            <a:lvl4pPr lvl="3"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4pPr>
            <a:lvl5pPr lvl="4"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5pPr>
            <a:lvl6pPr lvl="5"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6pPr>
            <a:lvl7pPr lvl="6"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7pPr>
            <a:lvl8pPr lvl="7"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8pPr>
            <a:lvl9pPr lvl="8"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9pPr>
          </a:lstStyle>
          <a:p/>
        </p:txBody>
      </p:sp>
      <p:sp>
        <p:nvSpPr>
          <p:cNvPr id="19" name="Google Shape;19;p3"/>
          <p:cNvSpPr txBox="1"/>
          <p:nvPr>
            <p:ph idx="3" type="subTitle"/>
          </p:nvPr>
        </p:nvSpPr>
        <p:spPr>
          <a:xfrm>
            <a:off x="471740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1pPr>
            <a:lvl2pPr lvl="1"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2pPr>
            <a:lvl3pPr lvl="2"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3pPr>
            <a:lvl4pPr lvl="3"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4pPr>
            <a:lvl5pPr lvl="4"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5pPr>
            <a:lvl6pPr lvl="5"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6pPr>
            <a:lvl7pPr lvl="6"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7pPr>
            <a:lvl8pPr lvl="7"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8pPr>
            <a:lvl9pPr lvl="8" rtl="0">
              <a:lnSpc>
                <a:spcPct val="135000"/>
              </a:lnSpc>
              <a:spcBef>
                <a:spcPts val="0"/>
              </a:spcBef>
              <a:spcAft>
                <a:spcPts val="0"/>
              </a:spcAft>
              <a:buClr>
                <a:schemeClr val="lt1"/>
              </a:buClr>
              <a:buSzPts val="1200"/>
              <a:buFont typeface="Red Hat Display"/>
              <a:buNone/>
              <a:defRPr sz="12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_1">
    <p:spTree>
      <p:nvGrpSpPr>
        <p:cNvPr id="110" name="Shape 110"/>
        <p:cNvGrpSpPr/>
        <p:nvPr/>
      </p:nvGrpSpPr>
      <p:grpSpPr>
        <a:xfrm>
          <a:off x="0" y="0"/>
          <a:ext cx="0" cy="0"/>
          <a:chOff x="0" y="0"/>
          <a:chExt cx="0" cy="0"/>
        </a:xfrm>
      </p:grpSpPr>
      <p:sp>
        <p:nvSpPr>
          <p:cNvPr id="111" name="Google Shape;111;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12" name="Google Shape;112;p2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13" name="Google Shape;113;p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4" name="Google Shape;114;p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5" name="Google Shape;115;p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6" name="Google Shape;116;p2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117" name="Google Shape;117;p2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18" name="Google Shape;118;p21"/>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pic>
        <p:nvPicPr>
          <p:cNvPr id="119" name="Google Shape;119;p21"/>
          <p:cNvPicPr preferRelativeResize="0"/>
          <p:nvPr/>
        </p:nvPicPr>
        <p:blipFill>
          <a:blip r:embed="rId2">
            <a:alphaModFix/>
          </a:blip>
          <a:stretch>
            <a:fillRect/>
          </a:stretch>
        </p:blipFill>
        <p:spPr>
          <a:xfrm>
            <a:off x="10711275" y="6313250"/>
            <a:ext cx="1099724" cy="373751"/>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717" name="Shape 2717"/>
        <p:cNvGrpSpPr/>
        <p:nvPr/>
      </p:nvGrpSpPr>
      <p:grpSpPr>
        <a:xfrm>
          <a:off x="0" y="0"/>
          <a:ext cx="0" cy="0"/>
          <a:chOff x="0" y="0"/>
          <a:chExt cx="0" cy="0"/>
        </a:xfrm>
      </p:grpSpPr>
      <p:sp>
        <p:nvSpPr>
          <p:cNvPr id="2718" name="Google Shape;2718;p205"/>
          <p:cNvSpPr txBox="1"/>
          <p:nvPr>
            <p:ph type="title"/>
          </p:nvPr>
        </p:nvSpPr>
        <p:spPr>
          <a:xfrm>
            <a:off x="2076025" y="1883251"/>
            <a:ext cx="7992000" cy="30711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3500"/>
              <a:buNone/>
              <a:defRPr sz="5500">
                <a:solidFill>
                  <a:srgbClr val="EE0000"/>
                </a:solidFill>
              </a:defRPr>
            </a:lvl1pPr>
            <a:lvl2pPr lvl="1" rtl="0" algn="l">
              <a:lnSpc>
                <a:spcPct val="108000"/>
              </a:lnSpc>
              <a:spcBef>
                <a:spcPts val="0"/>
              </a:spcBef>
              <a:spcAft>
                <a:spcPts val="0"/>
              </a:spcAft>
              <a:buSzPts val="3500"/>
              <a:buNone/>
              <a:defRPr sz="5500">
                <a:solidFill>
                  <a:srgbClr val="EE0000"/>
                </a:solidFill>
              </a:defRPr>
            </a:lvl2pPr>
            <a:lvl3pPr lvl="2" rtl="0" algn="l">
              <a:lnSpc>
                <a:spcPct val="108000"/>
              </a:lnSpc>
              <a:spcBef>
                <a:spcPts val="0"/>
              </a:spcBef>
              <a:spcAft>
                <a:spcPts val="0"/>
              </a:spcAft>
              <a:buSzPts val="3500"/>
              <a:buNone/>
              <a:defRPr sz="5500">
                <a:solidFill>
                  <a:srgbClr val="EE0000"/>
                </a:solidFill>
              </a:defRPr>
            </a:lvl3pPr>
            <a:lvl4pPr lvl="3" rtl="0" algn="l">
              <a:lnSpc>
                <a:spcPct val="108000"/>
              </a:lnSpc>
              <a:spcBef>
                <a:spcPts val="0"/>
              </a:spcBef>
              <a:spcAft>
                <a:spcPts val="0"/>
              </a:spcAft>
              <a:buSzPts val="3500"/>
              <a:buNone/>
              <a:defRPr sz="5500">
                <a:solidFill>
                  <a:srgbClr val="EE0000"/>
                </a:solidFill>
              </a:defRPr>
            </a:lvl4pPr>
            <a:lvl5pPr lvl="4" rtl="0" algn="l">
              <a:lnSpc>
                <a:spcPct val="108000"/>
              </a:lnSpc>
              <a:spcBef>
                <a:spcPts val="0"/>
              </a:spcBef>
              <a:spcAft>
                <a:spcPts val="0"/>
              </a:spcAft>
              <a:buSzPts val="3500"/>
              <a:buNone/>
              <a:defRPr sz="5500">
                <a:solidFill>
                  <a:srgbClr val="EE0000"/>
                </a:solidFill>
              </a:defRPr>
            </a:lvl5pPr>
            <a:lvl6pPr lvl="5" rtl="0" algn="l">
              <a:lnSpc>
                <a:spcPct val="108000"/>
              </a:lnSpc>
              <a:spcBef>
                <a:spcPts val="0"/>
              </a:spcBef>
              <a:spcAft>
                <a:spcPts val="0"/>
              </a:spcAft>
              <a:buSzPts val="3500"/>
              <a:buNone/>
              <a:defRPr sz="5500">
                <a:solidFill>
                  <a:srgbClr val="EE0000"/>
                </a:solidFill>
              </a:defRPr>
            </a:lvl6pPr>
            <a:lvl7pPr lvl="6" rtl="0" algn="l">
              <a:lnSpc>
                <a:spcPct val="108000"/>
              </a:lnSpc>
              <a:spcBef>
                <a:spcPts val="0"/>
              </a:spcBef>
              <a:spcAft>
                <a:spcPts val="0"/>
              </a:spcAft>
              <a:buSzPts val="3500"/>
              <a:buNone/>
              <a:defRPr sz="5500">
                <a:solidFill>
                  <a:srgbClr val="EE0000"/>
                </a:solidFill>
              </a:defRPr>
            </a:lvl7pPr>
            <a:lvl8pPr lvl="7" rtl="0" algn="l">
              <a:lnSpc>
                <a:spcPct val="108000"/>
              </a:lnSpc>
              <a:spcBef>
                <a:spcPts val="0"/>
              </a:spcBef>
              <a:spcAft>
                <a:spcPts val="0"/>
              </a:spcAft>
              <a:buSzPts val="3500"/>
              <a:buNone/>
              <a:defRPr sz="5500">
                <a:solidFill>
                  <a:srgbClr val="EE0000"/>
                </a:solidFill>
              </a:defRPr>
            </a:lvl8pPr>
            <a:lvl9pPr lvl="8" rtl="0" algn="l">
              <a:lnSpc>
                <a:spcPct val="108000"/>
              </a:lnSpc>
              <a:spcBef>
                <a:spcPts val="0"/>
              </a:spcBef>
              <a:spcAft>
                <a:spcPts val="0"/>
              </a:spcAft>
              <a:buSzPts val="3500"/>
              <a:buNone/>
              <a:defRPr sz="5500">
                <a:solidFill>
                  <a:srgbClr val="EE0000"/>
                </a:solidFill>
              </a:defRPr>
            </a:lvl9pPr>
          </a:lstStyle>
          <a:p/>
        </p:txBody>
      </p:sp>
      <p:cxnSp>
        <p:nvCxnSpPr>
          <p:cNvPr id="2719" name="Google Shape;2719;p205"/>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720" name="Google Shape;2720;p2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721" name="Google Shape;2721;p205"/>
          <p:cNvSpPr txBox="1"/>
          <p:nvPr>
            <p:ph idx="1" type="subTitle"/>
          </p:nvPr>
        </p:nvSpPr>
        <p:spPr>
          <a:xfrm rot="5400000">
            <a:off x="-2138449"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722" name="Google Shape;2722;p205"/>
          <p:cNvPicPr preferRelativeResize="0"/>
          <p:nvPr/>
        </p:nvPicPr>
        <p:blipFill rotWithShape="1">
          <a:blip r:embed="rId3">
            <a:alphaModFix/>
          </a:blip>
          <a:srcRect b="317" l="0" r="0" t="327"/>
          <a:stretch/>
        </p:blipFill>
        <p:spPr>
          <a:xfrm>
            <a:off x="10711280" y="6313251"/>
            <a:ext cx="975850" cy="228121"/>
          </a:xfrm>
          <a:prstGeom prst="rect">
            <a:avLst/>
          </a:prstGeom>
          <a:noFill/>
          <a:ln>
            <a:noFill/>
          </a:ln>
        </p:spPr>
      </p:pic>
      <p:cxnSp>
        <p:nvCxnSpPr>
          <p:cNvPr id="2723" name="Google Shape;2723;p205"/>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2724" name="Shape 2724"/>
        <p:cNvGrpSpPr/>
        <p:nvPr/>
      </p:nvGrpSpPr>
      <p:grpSpPr>
        <a:xfrm>
          <a:off x="0" y="0"/>
          <a:ext cx="0" cy="0"/>
          <a:chOff x="0" y="0"/>
          <a:chExt cx="0" cy="0"/>
        </a:xfrm>
      </p:grpSpPr>
      <p:sp>
        <p:nvSpPr>
          <p:cNvPr id="2725" name="Google Shape;2725;p206"/>
          <p:cNvSpPr txBox="1"/>
          <p:nvPr>
            <p:ph type="title"/>
          </p:nvPr>
        </p:nvSpPr>
        <p:spPr>
          <a:xfrm>
            <a:off x="2076025" y="1883251"/>
            <a:ext cx="7992000" cy="30711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3500"/>
              <a:buNone/>
              <a:defRPr sz="5500">
                <a:solidFill>
                  <a:schemeClr val="lt1"/>
                </a:solidFill>
              </a:defRPr>
            </a:lvl1pPr>
            <a:lvl2pPr lvl="1" rtl="0" algn="l">
              <a:lnSpc>
                <a:spcPct val="108000"/>
              </a:lnSpc>
              <a:spcBef>
                <a:spcPts val="0"/>
              </a:spcBef>
              <a:spcAft>
                <a:spcPts val="0"/>
              </a:spcAft>
              <a:buSzPts val="3500"/>
              <a:buNone/>
              <a:defRPr sz="5500">
                <a:solidFill>
                  <a:schemeClr val="lt1"/>
                </a:solidFill>
              </a:defRPr>
            </a:lvl2pPr>
            <a:lvl3pPr lvl="2" rtl="0" algn="l">
              <a:lnSpc>
                <a:spcPct val="108000"/>
              </a:lnSpc>
              <a:spcBef>
                <a:spcPts val="0"/>
              </a:spcBef>
              <a:spcAft>
                <a:spcPts val="0"/>
              </a:spcAft>
              <a:buSzPts val="3500"/>
              <a:buNone/>
              <a:defRPr sz="5500">
                <a:solidFill>
                  <a:schemeClr val="lt1"/>
                </a:solidFill>
              </a:defRPr>
            </a:lvl3pPr>
            <a:lvl4pPr lvl="3" rtl="0" algn="l">
              <a:lnSpc>
                <a:spcPct val="108000"/>
              </a:lnSpc>
              <a:spcBef>
                <a:spcPts val="0"/>
              </a:spcBef>
              <a:spcAft>
                <a:spcPts val="0"/>
              </a:spcAft>
              <a:buSzPts val="3500"/>
              <a:buNone/>
              <a:defRPr sz="5500">
                <a:solidFill>
                  <a:schemeClr val="lt1"/>
                </a:solidFill>
              </a:defRPr>
            </a:lvl4pPr>
            <a:lvl5pPr lvl="4" rtl="0" algn="l">
              <a:lnSpc>
                <a:spcPct val="108000"/>
              </a:lnSpc>
              <a:spcBef>
                <a:spcPts val="0"/>
              </a:spcBef>
              <a:spcAft>
                <a:spcPts val="0"/>
              </a:spcAft>
              <a:buSzPts val="3500"/>
              <a:buNone/>
              <a:defRPr sz="5500">
                <a:solidFill>
                  <a:schemeClr val="lt1"/>
                </a:solidFill>
              </a:defRPr>
            </a:lvl5pPr>
            <a:lvl6pPr lvl="5" rtl="0" algn="l">
              <a:lnSpc>
                <a:spcPct val="108000"/>
              </a:lnSpc>
              <a:spcBef>
                <a:spcPts val="0"/>
              </a:spcBef>
              <a:spcAft>
                <a:spcPts val="0"/>
              </a:spcAft>
              <a:buSzPts val="3500"/>
              <a:buNone/>
              <a:defRPr sz="5500">
                <a:solidFill>
                  <a:schemeClr val="lt1"/>
                </a:solidFill>
              </a:defRPr>
            </a:lvl6pPr>
            <a:lvl7pPr lvl="6" rtl="0" algn="l">
              <a:lnSpc>
                <a:spcPct val="108000"/>
              </a:lnSpc>
              <a:spcBef>
                <a:spcPts val="0"/>
              </a:spcBef>
              <a:spcAft>
                <a:spcPts val="0"/>
              </a:spcAft>
              <a:buSzPts val="3500"/>
              <a:buNone/>
              <a:defRPr sz="5500">
                <a:solidFill>
                  <a:schemeClr val="lt1"/>
                </a:solidFill>
              </a:defRPr>
            </a:lvl7pPr>
            <a:lvl8pPr lvl="7" rtl="0" algn="l">
              <a:lnSpc>
                <a:spcPct val="108000"/>
              </a:lnSpc>
              <a:spcBef>
                <a:spcPts val="0"/>
              </a:spcBef>
              <a:spcAft>
                <a:spcPts val="0"/>
              </a:spcAft>
              <a:buSzPts val="3500"/>
              <a:buNone/>
              <a:defRPr sz="5500">
                <a:solidFill>
                  <a:schemeClr val="lt1"/>
                </a:solidFill>
              </a:defRPr>
            </a:lvl8pPr>
            <a:lvl9pPr lvl="8" rtl="0" algn="l">
              <a:lnSpc>
                <a:spcPct val="108000"/>
              </a:lnSpc>
              <a:spcBef>
                <a:spcPts val="0"/>
              </a:spcBef>
              <a:spcAft>
                <a:spcPts val="0"/>
              </a:spcAft>
              <a:buSzPts val="3500"/>
              <a:buNone/>
              <a:defRPr sz="5500">
                <a:solidFill>
                  <a:schemeClr val="lt1"/>
                </a:solidFill>
              </a:defRPr>
            </a:lvl9pPr>
          </a:lstStyle>
          <a:p/>
        </p:txBody>
      </p:sp>
      <p:cxnSp>
        <p:nvCxnSpPr>
          <p:cNvPr id="2726" name="Google Shape;2726;p206"/>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727" name="Google Shape;2727;p2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28" name="Google Shape;2728;p206"/>
          <p:cNvPicPr preferRelativeResize="0"/>
          <p:nvPr/>
        </p:nvPicPr>
        <p:blipFill rotWithShape="1">
          <a:blip r:embed="rId3">
            <a:alphaModFix/>
          </a:blip>
          <a:srcRect b="317" l="0" r="0" t="327"/>
          <a:stretch/>
        </p:blipFill>
        <p:spPr>
          <a:xfrm>
            <a:off x="10711280" y="6313251"/>
            <a:ext cx="975850" cy="228121"/>
          </a:xfrm>
          <a:prstGeom prst="rect">
            <a:avLst/>
          </a:prstGeom>
          <a:noFill/>
          <a:ln>
            <a:noFill/>
          </a:ln>
        </p:spPr>
      </p:pic>
      <p:cxnSp>
        <p:nvCxnSpPr>
          <p:cNvPr id="2729" name="Google Shape;2729;p206"/>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cxnSp>
        <p:nvCxnSpPr>
          <p:cNvPr id="2730" name="Google Shape;2730;p206"/>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731" name="Google Shape;2731;p206"/>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2732" name="Shape 2732"/>
        <p:cNvGrpSpPr/>
        <p:nvPr/>
      </p:nvGrpSpPr>
      <p:grpSpPr>
        <a:xfrm>
          <a:off x="0" y="0"/>
          <a:ext cx="0" cy="0"/>
          <a:chOff x="0" y="0"/>
          <a:chExt cx="0" cy="0"/>
        </a:xfrm>
      </p:grpSpPr>
      <p:sp>
        <p:nvSpPr>
          <p:cNvPr id="2733" name="Google Shape;2733;p207"/>
          <p:cNvSpPr txBox="1"/>
          <p:nvPr>
            <p:ph type="title"/>
          </p:nvPr>
        </p:nvSpPr>
        <p:spPr>
          <a:xfrm>
            <a:off x="5674100" y="1632951"/>
            <a:ext cx="5037300" cy="38829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3500"/>
              <a:buNone/>
              <a:defRPr sz="5500">
                <a:solidFill>
                  <a:schemeClr val="lt1"/>
                </a:solidFill>
              </a:defRPr>
            </a:lvl1pPr>
            <a:lvl2pPr lvl="1" rtl="0" algn="l">
              <a:lnSpc>
                <a:spcPct val="108000"/>
              </a:lnSpc>
              <a:spcBef>
                <a:spcPts val="0"/>
              </a:spcBef>
              <a:spcAft>
                <a:spcPts val="0"/>
              </a:spcAft>
              <a:buSzPts val="3500"/>
              <a:buNone/>
              <a:defRPr sz="5500">
                <a:solidFill>
                  <a:schemeClr val="lt1"/>
                </a:solidFill>
              </a:defRPr>
            </a:lvl2pPr>
            <a:lvl3pPr lvl="2" rtl="0" algn="l">
              <a:lnSpc>
                <a:spcPct val="108000"/>
              </a:lnSpc>
              <a:spcBef>
                <a:spcPts val="0"/>
              </a:spcBef>
              <a:spcAft>
                <a:spcPts val="0"/>
              </a:spcAft>
              <a:buSzPts val="3500"/>
              <a:buNone/>
              <a:defRPr sz="5500">
                <a:solidFill>
                  <a:schemeClr val="lt1"/>
                </a:solidFill>
              </a:defRPr>
            </a:lvl3pPr>
            <a:lvl4pPr lvl="3" rtl="0" algn="l">
              <a:lnSpc>
                <a:spcPct val="108000"/>
              </a:lnSpc>
              <a:spcBef>
                <a:spcPts val="0"/>
              </a:spcBef>
              <a:spcAft>
                <a:spcPts val="0"/>
              </a:spcAft>
              <a:buSzPts val="3500"/>
              <a:buNone/>
              <a:defRPr sz="5500">
                <a:solidFill>
                  <a:schemeClr val="lt1"/>
                </a:solidFill>
              </a:defRPr>
            </a:lvl4pPr>
            <a:lvl5pPr lvl="4" rtl="0" algn="l">
              <a:lnSpc>
                <a:spcPct val="108000"/>
              </a:lnSpc>
              <a:spcBef>
                <a:spcPts val="0"/>
              </a:spcBef>
              <a:spcAft>
                <a:spcPts val="0"/>
              </a:spcAft>
              <a:buSzPts val="3500"/>
              <a:buNone/>
              <a:defRPr sz="5500">
                <a:solidFill>
                  <a:schemeClr val="lt1"/>
                </a:solidFill>
              </a:defRPr>
            </a:lvl5pPr>
            <a:lvl6pPr lvl="5" rtl="0" algn="l">
              <a:lnSpc>
                <a:spcPct val="108000"/>
              </a:lnSpc>
              <a:spcBef>
                <a:spcPts val="0"/>
              </a:spcBef>
              <a:spcAft>
                <a:spcPts val="0"/>
              </a:spcAft>
              <a:buSzPts val="3500"/>
              <a:buNone/>
              <a:defRPr sz="5500">
                <a:solidFill>
                  <a:schemeClr val="lt1"/>
                </a:solidFill>
              </a:defRPr>
            </a:lvl6pPr>
            <a:lvl7pPr lvl="6" rtl="0" algn="l">
              <a:lnSpc>
                <a:spcPct val="108000"/>
              </a:lnSpc>
              <a:spcBef>
                <a:spcPts val="0"/>
              </a:spcBef>
              <a:spcAft>
                <a:spcPts val="0"/>
              </a:spcAft>
              <a:buSzPts val="3500"/>
              <a:buNone/>
              <a:defRPr sz="5500">
                <a:solidFill>
                  <a:schemeClr val="lt1"/>
                </a:solidFill>
              </a:defRPr>
            </a:lvl7pPr>
            <a:lvl8pPr lvl="7" rtl="0" algn="l">
              <a:lnSpc>
                <a:spcPct val="108000"/>
              </a:lnSpc>
              <a:spcBef>
                <a:spcPts val="0"/>
              </a:spcBef>
              <a:spcAft>
                <a:spcPts val="0"/>
              </a:spcAft>
              <a:buSzPts val="3500"/>
              <a:buNone/>
              <a:defRPr sz="5500">
                <a:solidFill>
                  <a:schemeClr val="lt1"/>
                </a:solidFill>
              </a:defRPr>
            </a:lvl8pPr>
            <a:lvl9pPr lvl="8" rtl="0" algn="l">
              <a:lnSpc>
                <a:spcPct val="108000"/>
              </a:lnSpc>
              <a:spcBef>
                <a:spcPts val="0"/>
              </a:spcBef>
              <a:spcAft>
                <a:spcPts val="0"/>
              </a:spcAft>
              <a:buSzPts val="3500"/>
              <a:buNone/>
              <a:defRPr sz="5500">
                <a:solidFill>
                  <a:schemeClr val="lt1"/>
                </a:solidFill>
              </a:defRPr>
            </a:lvl9pPr>
          </a:lstStyle>
          <a:p/>
        </p:txBody>
      </p:sp>
      <p:cxnSp>
        <p:nvCxnSpPr>
          <p:cNvPr id="2734" name="Google Shape;2734;p207"/>
          <p:cNvCxnSpPr/>
          <p:nvPr/>
        </p:nvCxnSpPr>
        <p:spPr>
          <a:xfrm rot="10800000">
            <a:off x="447767" y="6401100"/>
            <a:ext cx="0" cy="456900"/>
          </a:xfrm>
          <a:prstGeom prst="straightConnector1">
            <a:avLst/>
          </a:prstGeom>
          <a:noFill/>
          <a:ln cap="flat" cmpd="sng" w="9525">
            <a:solidFill>
              <a:schemeClr val="lt1"/>
            </a:solidFill>
            <a:prstDash val="solid"/>
            <a:round/>
            <a:headEnd len="sm" w="sm" type="none"/>
            <a:tailEnd len="sm" w="sm" type="none"/>
          </a:ln>
        </p:spPr>
      </p:cxnSp>
      <p:sp>
        <p:nvSpPr>
          <p:cNvPr id="2735" name="Google Shape;2735;p2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736" name="Google Shape;2736;p207"/>
          <p:cNvSpPr txBox="1"/>
          <p:nvPr>
            <p:ph idx="1" type="subTitle"/>
          </p:nvPr>
        </p:nvSpPr>
        <p:spPr>
          <a:xfrm rot="5400000">
            <a:off x="-2138449"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737" name="Google Shape;2737;p207"/>
          <p:cNvPicPr preferRelativeResize="0"/>
          <p:nvPr/>
        </p:nvPicPr>
        <p:blipFill rotWithShape="1">
          <a:blip r:embed="rId3">
            <a:alphaModFix/>
          </a:blip>
          <a:srcRect b="0" l="0" r="0" t="0"/>
          <a:stretch/>
        </p:blipFill>
        <p:spPr>
          <a:xfrm>
            <a:off x="10711280" y="6312504"/>
            <a:ext cx="975850" cy="229612"/>
          </a:xfrm>
          <a:prstGeom prst="rect">
            <a:avLst/>
          </a:prstGeom>
          <a:noFill/>
          <a:ln>
            <a:noFill/>
          </a:ln>
        </p:spPr>
      </p:pic>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2738" name="Shape 2738"/>
        <p:cNvGrpSpPr/>
        <p:nvPr/>
      </p:nvGrpSpPr>
      <p:grpSpPr>
        <a:xfrm>
          <a:off x="0" y="0"/>
          <a:ext cx="0" cy="0"/>
          <a:chOff x="0" y="0"/>
          <a:chExt cx="0" cy="0"/>
        </a:xfrm>
      </p:grpSpPr>
      <p:sp>
        <p:nvSpPr>
          <p:cNvPr id="2739" name="Google Shape;2739;p208"/>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EBEBEB"/>
                </a:solidFill>
              </a:defRPr>
            </a:lvl1pPr>
            <a:lvl2pPr lvl="1" rtl="0" algn="ctr">
              <a:lnSpc>
                <a:spcPct val="130000"/>
              </a:lnSpc>
              <a:spcBef>
                <a:spcPts val="0"/>
              </a:spcBef>
              <a:spcAft>
                <a:spcPts val="0"/>
              </a:spcAft>
              <a:buSzPts val="3500"/>
              <a:buNone/>
              <a:defRPr sz="2700">
                <a:solidFill>
                  <a:srgbClr val="EBEBEB"/>
                </a:solidFill>
              </a:defRPr>
            </a:lvl2pPr>
            <a:lvl3pPr lvl="2" rtl="0" algn="ctr">
              <a:lnSpc>
                <a:spcPct val="130000"/>
              </a:lnSpc>
              <a:spcBef>
                <a:spcPts val="0"/>
              </a:spcBef>
              <a:spcAft>
                <a:spcPts val="0"/>
              </a:spcAft>
              <a:buSzPts val="3500"/>
              <a:buNone/>
              <a:defRPr sz="2700">
                <a:solidFill>
                  <a:srgbClr val="EBEBEB"/>
                </a:solidFill>
              </a:defRPr>
            </a:lvl3pPr>
            <a:lvl4pPr lvl="3" rtl="0" algn="ctr">
              <a:lnSpc>
                <a:spcPct val="130000"/>
              </a:lnSpc>
              <a:spcBef>
                <a:spcPts val="0"/>
              </a:spcBef>
              <a:spcAft>
                <a:spcPts val="0"/>
              </a:spcAft>
              <a:buSzPts val="3500"/>
              <a:buNone/>
              <a:defRPr sz="2700">
                <a:solidFill>
                  <a:srgbClr val="EBEBEB"/>
                </a:solidFill>
              </a:defRPr>
            </a:lvl4pPr>
            <a:lvl5pPr lvl="4" rtl="0" algn="ctr">
              <a:lnSpc>
                <a:spcPct val="130000"/>
              </a:lnSpc>
              <a:spcBef>
                <a:spcPts val="0"/>
              </a:spcBef>
              <a:spcAft>
                <a:spcPts val="0"/>
              </a:spcAft>
              <a:buSzPts val="3500"/>
              <a:buNone/>
              <a:defRPr sz="2700">
                <a:solidFill>
                  <a:srgbClr val="EBEBEB"/>
                </a:solidFill>
              </a:defRPr>
            </a:lvl5pPr>
            <a:lvl6pPr lvl="5" rtl="0" algn="ctr">
              <a:lnSpc>
                <a:spcPct val="130000"/>
              </a:lnSpc>
              <a:spcBef>
                <a:spcPts val="0"/>
              </a:spcBef>
              <a:spcAft>
                <a:spcPts val="0"/>
              </a:spcAft>
              <a:buSzPts val="3500"/>
              <a:buNone/>
              <a:defRPr sz="2700">
                <a:solidFill>
                  <a:srgbClr val="EBEBEB"/>
                </a:solidFill>
              </a:defRPr>
            </a:lvl6pPr>
            <a:lvl7pPr lvl="6" rtl="0" algn="ctr">
              <a:lnSpc>
                <a:spcPct val="130000"/>
              </a:lnSpc>
              <a:spcBef>
                <a:spcPts val="0"/>
              </a:spcBef>
              <a:spcAft>
                <a:spcPts val="0"/>
              </a:spcAft>
              <a:buSzPts val="3500"/>
              <a:buNone/>
              <a:defRPr sz="2700">
                <a:solidFill>
                  <a:srgbClr val="EBEBEB"/>
                </a:solidFill>
              </a:defRPr>
            </a:lvl7pPr>
            <a:lvl8pPr lvl="7" rtl="0" algn="ctr">
              <a:lnSpc>
                <a:spcPct val="130000"/>
              </a:lnSpc>
              <a:spcBef>
                <a:spcPts val="0"/>
              </a:spcBef>
              <a:spcAft>
                <a:spcPts val="0"/>
              </a:spcAft>
              <a:buSzPts val="3500"/>
              <a:buNone/>
              <a:defRPr sz="2700">
                <a:solidFill>
                  <a:srgbClr val="EBEBEB"/>
                </a:solidFill>
              </a:defRPr>
            </a:lvl8pPr>
            <a:lvl9pPr lvl="8" rtl="0" algn="ctr">
              <a:lnSpc>
                <a:spcPct val="130000"/>
              </a:lnSpc>
              <a:spcBef>
                <a:spcPts val="0"/>
              </a:spcBef>
              <a:spcAft>
                <a:spcPts val="0"/>
              </a:spcAft>
              <a:buSzPts val="3500"/>
              <a:buNone/>
              <a:defRPr sz="2700">
                <a:solidFill>
                  <a:srgbClr val="EBEBEB"/>
                </a:solidFill>
              </a:defRPr>
            </a:lvl9pPr>
          </a:lstStyle>
          <a:p/>
        </p:txBody>
      </p:sp>
      <p:cxnSp>
        <p:nvCxnSpPr>
          <p:cNvPr id="2740" name="Google Shape;2740;p208"/>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741" name="Google Shape;2741;p208"/>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2742" name="Google Shape;2742;p208"/>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743" name="Google Shape;2743;p2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744" name="Google Shape;2744;p208"/>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EBEBEB"/>
                </a:solidFill>
              </a:defRPr>
            </a:lvl1pPr>
            <a:lvl2pPr lvl="1" rtl="0" algn="l">
              <a:lnSpc>
                <a:spcPct val="142000"/>
              </a:lnSpc>
              <a:spcBef>
                <a:spcPts val="0"/>
              </a:spcBef>
              <a:spcAft>
                <a:spcPts val="0"/>
              </a:spcAft>
              <a:buSzPts val="1600"/>
              <a:buNone/>
              <a:defRPr sz="700">
                <a:solidFill>
                  <a:srgbClr val="EBEBEB"/>
                </a:solidFill>
              </a:defRPr>
            </a:lvl2pPr>
            <a:lvl3pPr lvl="2" rtl="0" algn="l">
              <a:lnSpc>
                <a:spcPct val="142000"/>
              </a:lnSpc>
              <a:spcBef>
                <a:spcPts val="0"/>
              </a:spcBef>
              <a:spcAft>
                <a:spcPts val="0"/>
              </a:spcAft>
              <a:buSzPts val="1600"/>
              <a:buNone/>
              <a:defRPr sz="700">
                <a:solidFill>
                  <a:srgbClr val="EBEBEB"/>
                </a:solidFill>
              </a:defRPr>
            </a:lvl3pPr>
            <a:lvl4pPr lvl="3" rtl="0" algn="l">
              <a:lnSpc>
                <a:spcPct val="142000"/>
              </a:lnSpc>
              <a:spcBef>
                <a:spcPts val="0"/>
              </a:spcBef>
              <a:spcAft>
                <a:spcPts val="0"/>
              </a:spcAft>
              <a:buSzPts val="1600"/>
              <a:buNone/>
              <a:defRPr sz="700">
                <a:solidFill>
                  <a:srgbClr val="EBEBEB"/>
                </a:solidFill>
              </a:defRPr>
            </a:lvl4pPr>
            <a:lvl5pPr lvl="4" rtl="0" algn="l">
              <a:lnSpc>
                <a:spcPct val="142000"/>
              </a:lnSpc>
              <a:spcBef>
                <a:spcPts val="0"/>
              </a:spcBef>
              <a:spcAft>
                <a:spcPts val="0"/>
              </a:spcAft>
              <a:buSzPts val="1600"/>
              <a:buNone/>
              <a:defRPr sz="700">
                <a:solidFill>
                  <a:srgbClr val="EBEBEB"/>
                </a:solidFill>
              </a:defRPr>
            </a:lvl5pPr>
            <a:lvl6pPr lvl="5" rtl="0" algn="l">
              <a:lnSpc>
                <a:spcPct val="142000"/>
              </a:lnSpc>
              <a:spcBef>
                <a:spcPts val="0"/>
              </a:spcBef>
              <a:spcAft>
                <a:spcPts val="0"/>
              </a:spcAft>
              <a:buSzPts val="1600"/>
              <a:buNone/>
              <a:defRPr sz="700">
                <a:solidFill>
                  <a:srgbClr val="EBEBEB"/>
                </a:solidFill>
              </a:defRPr>
            </a:lvl6pPr>
            <a:lvl7pPr lvl="6" rtl="0" algn="l">
              <a:lnSpc>
                <a:spcPct val="142000"/>
              </a:lnSpc>
              <a:spcBef>
                <a:spcPts val="0"/>
              </a:spcBef>
              <a:spcAft>
                <a:spcPts val="0"/>
              </a:spcAft>
              <a:buSzPts val="1600"/>
              <a:buNone/>
              <a:defRPr sz="700">
                <a:solidFill>
                  <a:srgbClr val="EBEBEB"/>
                </a:solidFill>
              </a:defRPr>
            </a:lvl7pPr>
            <a:lvl8pPr lvl="7" rtl="0" algn="l">
              <a:lnSpc>
                <a:spcPct val="142000"/>
              </a:lnSpc>
              <a:spcBef>
                <a:spcPts val="0"/>
              </a:spcBef>
              <a:spcAft>
                <a:spcPts val="0"/>
              </a:spcAft>
              <a:buSzPts val="1600"/>
              <a:buNone/>
              <a:defRPr sz="700">
                <a:solidFill>
                  <a:srgbClr val="EBEBEB"/>
                </a:solidFill>
              </a:defRPr>
            </a:lvl8pPr>
            <a:lvl9pPr lvl="8" rtl="0" algn="l">
              <a:lnSpc>
                <a:spcPct val="142000"/>
              </a:lnSpc>
              <a:spcBef>
                <a:spcPts val="0"/>
              </a:spcBef>
              <a:spcAft>
                <a:spcPts val="0"/>
              </a:spcAft>
              <a:buSzPts val="1600"/>
              <a:buNone/>
              <a:defRPr sz="700">
                <a:solidFill>
                  <a:srgbClr val="EBEBEB"/>
                </a:solidFill>
              </a:defRPr>
            </a:lvl9pPr>
          </a:lstStyle>
          <a:p/>
        </p:txBody>
      </p:sp>
      <p:pic>
        <p:nvPicPr>
          <p:cNvPr id="2745" name="Google Shape;2745;p208"/>
          <p:cNvPicPr preferRelativeResize="0"/>
          <p:nvPr/>
        </p:nvPicPr>
        <p:blipFill rotWithShape="1">
          <a:blip r:embed="rId2">
            <a:alphaModFix/>
          </a:blip>
          <a:srcRect b="0" l="0" r="0" t="0"/>
          <a:stretch/>
        </p:blipFill>
        <p:spPr>
          <a:xfrm>
            <a:off x="10711280" y="6312504"/>
            <a:ext cx="975850" cy="229612"/>
          </a:xfrm>
          <a:prstGeom prst="rect">
            <a:avLst/>
          </a:prstGeom>
          <a:noFill/>
          <a:ln>
            <a:noFill/>
          </a:ln>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746" name="Shape 2746"/>
        <p:cNvGrpSpPr/>
        <p:nvPr/>
      </p:nvGrpSpPr>
      <p:grpSpPr>
        <a:xfrm>
          <a:off x="0" y="0"/>
          <a:ext cx="0" cy="0"/>
          <a:chOff x="0" y="0"/>
          <a:chExt cx="0" cy="0"/>
        </a:xfrm>
      </p:grpSpPr>
      <p:sp>
        <p:nvSpPr>
          <p:cNvPr id="2747" name="Google Shape;2747;p209"/>
          <p:cNvSpPr txBox="1"/>
          <p:nvPr>
            <p:ph type="ctrTitle"/>
          </p:nvPr>
        </p:nvSpPr>
        <p:spPr>
          <a:xfrm>
            <a:off x="415611" y="992767"/>
            <a:ext cx="11360700" cy="27369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2748" name="Google Shape;2748;p209"/>
          <p:cNvSpPr txBox="1"/>
          <p:nvPr>
            <p:ph idx="1" type="subTitle"/>
          </p:nvPr>
        </p:nvSpPr>
        <p:spPr>
          <a:xfrm>
            <a:off x="415600" y="3778833"/>
            <a:ext cx="11360700" cy="10569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749" name="Google Shape;2749;p209"/>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50" name="Shape 2750"/>
        <p:cNvGrpSpPr/>
        <p:nvPr/>
      </p:nvGrpSpPr>
      <p:grpSpPr>
        <a:xfrm>
          <a:off x="0" y="0"/>
          <a:ext cx="0" cy="0"/>
          <a:chOff x="0" y="0"/>
          <a:chExt cx="0" cy="0"/>
        </a:xfrm>
      </p:grpSpPr>
      <p:sp>
        <p:nvSpPr>
          <p:cNvPr id="2751" name="Google Shape;2751;p210"/>
          <p:cNvSpPr txBox="1"/>
          <p:nvPr>
            <p:ph type="title"/>
          </p:nvPr>
        </p:nvSpPr>
        <p:spPr>
          <a:xfrm>
            <a:off x="415600" y="593367"/>
            <a:ext cx="11360700" cy="763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752" name="Google Shape;2752;p210"/>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gn="l">
              <a:lnSpc>
                <a:spcPct val="115000"/>
              </a:lnSpc>
              <a:spcBef>
                <a:spcPts val="0"/>
              </a:spcBef>
              <a:spcAft>
                <a:spcPts val="0"/>
              </a:spcAft>
              <a:buSzPts val="2100"/>
              <a:buChar char="●"/>
              <a:defRPr/>
            </a:lvl1pPr>
            <a:lvl2pPr indent="-330200" lvl="1" marL="914400" rtl="0" algn="l">
              <a:lnSpc>
                <a:spcPct val="115000"/>
              </a:lnSpc>
              <a:spcBef>
                <a:spcPts val="2100"/>
              </a:spcBef>
              <a:spcAft>
                <a:spcPts val="0"/>
              </a:spcAft>
              <a:buSzPts val="1600"/>
              <a:buChar char="○"/>
              <a:defRPr/>
            </a:lvl2pPr>
            <a:lvl3pPr indent="-330200" lvl="2" marL="1371600" rtl="0" algn="l">
              <a:lnSpc>
                <a:spcPct val="115000"/>
              </a:lnSpc>
              <a:spcBef>
                <a:spcPts val="2100"/>
              </a:spcBef>
              <a:spcAft>
                <a:spcPts val="0"/>
              </a:spcAft>
              <a:buSzPts val="1600"/>
              <a:buChar char="■"/>
              <a:defRPr/>
            </a:lvl3pPr>
            <a:lvl4pPr indent="-330200" lvl="3" marL="1828800" rtl="0" algn="l">
              <a:lnSpc>
                <a:spcPct val="115000"/>
              </a:lnSpc>
              <a:spcBef>
                <a:spcPts val="2100"/>
              </a:spcBef>
              <a:spcAft>
                <a:spcPts val="0"/>
              </a:spcAft>
              <a:buSzPts val="1600"/>
              <a:buChar char="●"/>
              <a:defRPr/>
            </a:lvl4pPr>
            <a:lvl5pPr indent="-330200" lvl="4" marL="2286000" rtl="0" algn="l">
              <a:lnSpc>
                <a:spcPct val="115000"/>
              </a:lnSpc>
              <a:spcBef>
                <a:spcPts val="2100"/>
              </a:spcBef>
              <a:spcAft>
                <a:spcPts val="0"/>
              </a:spcAft>
              <a:buSzPts val="1600"/>
              <a:buChar char="○"/>
              <a:defRPr/>
            </a:lvl5pPr>
            <a:lvl6pPr indent="-330200" lvl="5" marL="2743200" rtl="0" algn="l">
              <a:lnSpc>
                <a:spcPct val="115000"/>
              </a:lnSpc>
              <a:spcBef>
                <a:spcPts val="2100"/>
              </a:spcBef>
              <a:spcAft>
                <a:spcPts val="0"/>
              </a:spcAft>
              <a:buSzPts val="1600"/>
              <a:buChar char="■"/>
              <a:defRPr/>
            </a:lvl6pPr>
            <a:lvl7pPr indent="-330200" lvl="6" marL="3200400" rtl="0" algn="l">
              <a:lnSpc>
                <a:spcPct val="115000"/>
              </a:lnSpc>
              <a:spcBef>
                <a:spcPts val="2100"/>
              </a:spcBef>
              <a:spcAft>
                <a:spcPts val="0"/>
              </a:spcAft>
              <a:buSzPts val="1600"/>
              <a:buChar char="●"/>
              <a:defRPr/>
            </a:lvl7pPr>
            <a:lvl8pPr indent="-330200" lvl="7" marL="3657600" rtl="0" algn="l">
              <a:lnSpc>
                <a:spcPct val="115000"/>
              </a:lnSpc>
              <a:spcBef>
                <a:spcPts val="2100"/>
              </a:spcBef>
              <a:spcAft>
                <a:spcPts val="0"/>
              </a:spcAft>
              <a:buSzPts val="1600"/>
              <a:buChar char="○"/>
              <a:defRPr/>
            </a:lvl8pPr>
            <a:lvl9pPr indent="-330200" lvl="8" marL="4114800" rtl="0" algn="l">
              <a:lnSpc>
                <a:spcPct val="115000"/>
              </a:lnSpc>
              <a:spcBef>
                <a:spcPts val="2100"/>
              </a:spcBef>
              <a:spcAft>
                <a:spcPts val="2100"/>
              </a:spcAft>
              <a:buSzPts val="1600"/>
              <a:buChar char="■"/>
              <a:defRPr/>
            </a:lvl9pPr>
          </a:lstStyle>
          <a:p/>
        </p:txBody>
      </p:sp>
      <p:sp>
        <p:nvSpPr>
          <p:cNvPr id="2753" name="Google Shape;2753;p210"/>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20" name="Shape 120"/>
        <p:cNvGrpSpPr/>
        <p:nvPr/>
      </p:nvGrpSpPr>
      <p:grpSpPr>
        <a:xfrm>
          <a:off x="0" y="0"/>
          <a:ext cx="0" cy="0"/>
          <a:chOff x="0" y="0"/>
          <a:chExt cx="0" cy="0"/>
        </a:xfrm>
      </p:grpSpPr>
      <p:sp>
        <p:nvSpPr>
          <p:cNvPr id="121" name="Google Shape;121;p22"/>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2100"/>
              </a:spcBef>
              <a:spcAft>
                <a:spcPts val="0"/>
              </a:spcAft>
              <a:buNone/>
              <a:defRPr sz="8000">
                <a:solidFill>
                  <a:schemeClr val="accent1"/>
                </a:solidFill>
              </a:defRPr>
            </a:lvl2pPr>
            <a:lvl3pPr lvl="2" rtl="0" algn="ctr">
              <a:spcBef>
                <a:spcPts val="2100"/>
              </a:spcBef>
              <a:spcAft>
                <a:spcPts val="0"/>
              </a:spcAft>
              <a:buNone/>
              <a:defRPr sz="8000">
                <a:solidFill>
                  <a:schemeClr val="accent1"/>
                </a:solidFill>
              </a:defRPr>
            </a:lvl3pPr>
            <a:lvl4pPr lvl="3" rtl="0" algn="ctr">
              <a:spcBef>
                <a:spcPts val="2100"/>
              </a:spcBef>
              <a:spcAft>
                <a:spcPts val="0"/>
              </a:spcAft>
              <a:buNone/>
              <a:defRPr sz="8000">
                <a:solidFill>
                  <a:schemeClr val="accent1"/>
                </a:solidFill>
              </a:defRPr>
            </a:lvl4pPr>
            <a:lvl5pPr lvl="4" rtl="0" algn="ctr">
              <a:spcBef>
                <a:spcPts val="2100"/>
              </a:spcBef>
              <a:spcAft>
                <a:spcPts val="0"/>
              </a:spcAft>
              <a:buNone/>
              <a:defRPr sz="8000">
                <a:solidFill>
                  <a:schemeClr val="accent1"/>
                </a:solidFill>
              </a:defRPr>
            </a:lvl5pPr>
            <a:lvl6pPr lvl="5" rtl="0" algn="ctr">
              <a:spcBef>
                <a:spcPts val="2100"/>
              </a:spcBef>
              <a:spcAft>
                <a:spcPts val="0"/>
              </a:spcAft>
              <a:buNone/>
              <a:defRPr sz="8000">
                <a:solidFill>
                  <a:schemeClr val="accent1"/>
                </a:solidFill>
              </a:defRPr>
            </a:lvl6pPr>
            <a:lvl7pPr lvl="6" rtl="0" algn="ctr">
              <a:spcBef>
                <a:spcPts val="2100"/>
              </a:spcBef>
              <a:spcAft>
                <a:spcPts val="0"/>
              </a:spcAft>
              <a:buNone/>
              <a:defRPr sz="8000">
                <a:solidFill>
                  <a:schemeClr val="accent1"/>
                </a:solidFill>
              </a:defRPr>
            </a:lvl7pPr>
            <a:lvl8pPr lvl="7" rtl="0" algn="ctr">
              <a:spcBef>
                <a:spcPts val="2100"/>
              </a:spcBef>
              <a:spcAft>
                <a:spcPts val="0"/>
              </a:spcAft>
              <a:buNone/>
              <a:defRPr sz="8000">
                <a:solidFill>
                  <a:schemeClr val="accent1"/>
                </a:solidFill>
              </a:defRPr>
            </a:lvl8pPr>
            <a:lvl9pPr lvl="8" rtl="0" algn="ctr">
              <a:spcBef>
                <a:spcPts val="2100"/>
              </a:spcBef>
              <a:spcAft>
                <a:spcPts val="2100"/>
              </a:spcAft>
              <a:buNone/>
              <a:defRPr sz="8000">
                <a:solidFill>
                  <a:schemeClr val="accent1"/>
                </a:solidFill>
              </a:defRPr>
            </a:lvl9pPr>
          </a:lstStyle>
          <a:p/>
        </p:txBody>
      </p:sp>
      <p:sp>
        <p:nvSpPr>
          <p:cNvPr id="122" name="Google Shape;122;p22"/>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2100"/>
              </a:spcBef>
              <a:spcAft>
                <a:spcPts val="0"/>
              </a:spcAft>
              <a:buNone/>
              <a:defRPr sz="8000">
                <a:solidFill>
                  <a:schemeClr val="accent1"/>
                </a:solidFill>
              </a:defRPr>
            </a:lvl2pPr>
            <a:lvl3pPr lvl="2" rtl="0" algn="ctr">
              <a:spcBef>
                <a:spcPts val="2100"/>
              </a:spcBef>
              <a:spcAft>
                <a:spcPts val="0"/>
              </a:spcAft>
              <a:buNone/>
              <a:defRPr sz="8000">
                <a:solidFill>
                  <a:schemeClr val="accent1"/>
                </a:solidFill>
              </a:defRPr>
            </a:lvl3pPr>
            <a:lvl4pPr lvl="3" rtl="0" algn="ctr">
              <a:spcBef>
                <a:spcPts val="2100"/>
              </a:spcBef>
              <a:spcAft>
                <a:spcPts val="0"/>
              </a:spcAft>
              <a:buNone/>
              <a:defRPr sz="8000">
                <a:solidFill>
                  <a:schemeClr val="accent1"/>
                </a:solidFill>
              </a:defRPr>
            </a:lvl4pPr>
            <a:lvl5pPr lvl="4" rtl="0" algn="ctr">
              <a:spcBef>
                <a:spcPts val="2100"/>
              </a:spcBef>
              <a:spcAft>
                <a:spcPts val="0"/>
              </a:spcAft>
              <a:buNone/>
              <a:defRPr sz="8000">
                <a:solidFill>
                  <a:schemeClr val="accent1"/>
                </a:solidFill>
              </a:defRPr>
            </a:lvl5pPr>
            <a:lvl6pPr lvl="5" rtl="0" algn="ctr">
              <a:spcBef>
                <a:spcPts val="2100"/>
              </a:spcBef>
              <a:spcAft>
                <a:spcPts val="0"/>
              </a:spcAft>
              <a:buNone/>
              <a:defRPr sz="8000">
                <a:solidFill>
                  <a:schemeClr val="accent1"/>
                </a:solidFill>
              </a:defRPr>
            </a:lvl6pPr>
            <a:lvl7pPr lvl="6" rtl="0" algn="ctr">
              <a:spcBef>
                <a:spcPts val="2100"/>
              </a:spcBef>
              <a:spcAft>
                <a:spcPts val="0"/>
              </a:spcAft>
              <a:buNone/>
              <a:defRPr sz="8000">
                <a:solidFill>
                  <a:schemeClr val="accent1"/>
                </a:solidFill>
              </a:defRPr>
            </a:lvl7pPr>
            <a:lvl8pPr lvl="7" rtl="0" algn="ctr">
              <a:spcBef>
                <a:spcPts val="2100"/>
              </a:spcBef>
              <a:spcAft>
                <a:spcPts val="0"/>
              </a:spcAft>
              <a:buNone/>
              <a:defRPr sz="8000">
                <a:solidFill>
                  <a:schemeClr val="accent1"/>
                </a:solidFill>
              </a:defRPr>
            </a:lvl8pPr>
            <a:lvl9pPr lvl="8" rtl="0" algn="ctr">
              <a:spcBef>
                <a:spcPts val="2100"/>
              </a:spcBef>
              <a:spcAft>
                <a:spcPts val="2100"/>
              </a:spcAft>
              <a:buNone/>
              <a:defRPr sz="8000">
                <a:solidFill>
                  <a:schemeClr val="accent1"/>
                </a:solidFill>
              </a:defRPr>
            </a:lvl9pPr>
          </a:lstStyle>
          <a:p/>
        </p:txBody>
      </p:sp>
      <p:sp>
        <p:nvSpPr>
          <p:cNvPr id="123" name="Google Shape;123;p22"/>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2100"/>
              </a:spcBef>
              <a:spcAft>
                <a:spcPts val="0"/>
              </a:spcAft>
              <a:buNone/>
              <a:defRPr sz="8000">
                <a:solidFill>
                  <a:schemeClr val="accent1"/>
                </a:solidFill>
              </a:defRPr>
            </a:lvl2pPr>
            <a:lvl3pPr lvl="2" rtl="0" algn="ctr">
              <a:spcBef>
                <a:spcPts val="2100"/>
              </a:spcBef>
              <a:spcAft>
                <a:spcPts val="0"/>
              </a:spcAft>
              <a:buNone/>
              <a:defRPr sz="8000">
                <a:solidFill>
                  <a:schemeClr val="accent1"/>
                </a:solidFill>
              </a:defRPr>
            </a:lvl3pPr>
            <a:lvl4pPr lvl="3" rtl="0" algn="ctr">
              <a:spcBef>
                <a:spcPts val="2100"/>
              </a:spcBef>
              <a:spcAft>
                <a:spcPts val="0"/>
              </a:spcAft>
              <a:buNone/>
              <a:defRPr sz="8000">
                <a:solidFill>
                  <a:schemeClr val="accent1"/>
                </a:solidFill>
              </a:defRPr>
            </a:lvl4pPr>
            <a:lvl5pPr lvl="4" rtl="0" algn="ctr">
              <a:spcBef>
                <a:spcPts val="2100"/>
              </a:spcBef>
              <a:spcAft>
                <a:spcPts val="0"/>
              </a:spcAft>
              <a:buNone/>
              <a:defRPr sz="8000">
                <a:solidFill>
                  <a:schemeClr val="accent1"/>
                </a:solidFill>
              </a:defRPr>
            </a:lvl5pPr>
            <a:lvl6pPr lvl="5" rtl="0" algn="ctr">
              <a:spcBef>
                <a:spcPts val="2100"/>
              </a:spcBef>
              <a:spcAft>
                <a:spcPts val="0"/>
              </a:spcAft>
              <a:buNone/>
              <a:defRPr sz="8000">
                <a:solidFill>
                  <a:schemeClr val="accent1"/>
                </a:solidFill>
              </a:defRPr>
            </a:lvl6pPr>
            <a:lvl7pPr lvl="6" rtl="0" algn="ctr">
              <a:spcBef>
                <a:spcPts val="2100"/>
              </a:spcBef>
              <a:spcAft>
                <a:spcPts val="0"/>
              </a:spcAft>
              <a:buNone/>
              <a:defRPr sz="8000">
                <a:solidFill>
                  <a:schemeClr val="accent1"/>
                </a:solidFill>
              </a:defRPr>
            </a:lvl7pPr>
            <a:lvl8pPr lvl="7" rtl="0" algn="ctr">
              <a:spcBef>
                <a:spcPts val="2100"/>
              </a:spcBef>
              <a:spcAft>
                <a:spcPts val="0"/>
              </a:spcAft>
              <a:buNone/>
              <a:defRPr sz="8000">
                <a:solidFill>
                  <a:schemeClr val="accent1"/>
                </a:solidFill>
              </a:defRPr>
            </a:lvl8pPr>
            <a:lvl9pPr lvl="8" rtl="0" algn="ctr">
              <a:spcBef>
                <a:spcPts val="2100"/>
              </a:spcBef>
              <a:spcAft>
                <a:spcPts val="2100"/>
              </a:spcAft>
              <a:buNone/>
              <a:defRPr sz="8000">
                <a:solidFill>
                  <a:schemeClr val="accent1"/>
                </a:solidFill>
              </a:defRPr>
            </a:lvl9pPr>
          </a:lstStyle>
          <a:p/>
        </p:txBody>
      </p:sp>
      <p:sp>
        <p:nvSpPr>
          <p:cNvPr id="124" name="Google Shape;124;p22"/>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25" name="Google Shape;125;p2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26" name="Google Shape;126;p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7" name="Google Shape;127;p2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28" name="Google Shape;128;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22"/>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130" name="Google Shape;130;p22"/>
          <p:cNvSpPr txBox="1"/>
          <p:nvPr>
            <p:ph idx="6"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1" name="Google Shape;131;p22"/>
          <p:cNvCxnSpPr/>
          <p:nvPr/>
        </p:nvCxnSpPr>
        <p:spPr>
          <a:xfrm>
            <a:off x="4306145" y="2661025"/>
            <a:ext cx="0" cy="2556300"/>
          </a:xfrm>
          <a:prstGeom prst="straightConnector1">
            <a:avLst/>
          </a:prstGeom>
          <a:noFill/>
          <a:ln cap="flat" cmpd="sng" w="9525">
            <a:solidFill>
              <a:schemeClr val="dk2"/>
            </a:solidFill>
            <a:prstDash val="dot"/>
            <a:round/>
            <a:headEnd len="med" w="med" type="none"/>
            <a:tailEnd len="med" w="med" type="none"/>
          </a:ln>
        </p:spPr>
      </p:cxnSp>
      <p:cxnSp>
        <p:nvCxnSpPr>
          <p:cNvPr id="132" name="Google Shape;132;p22"/>
          <p:cNvCxnSpPr/>
          <p:nvPr/>
        </p:nvCxnSpPr>
        <p:spPr>
          <a:xfrm>
            <a:off x="7885845" y="2661025"/>
            <a:ext cx="0" cy="2556300"/>
          </a:xfrm>
          <a:prstGeom prst="straightConnector1">
            <a:avLst/>
          </a:prstGeom>
          <a:noFill/>
          <a:ln cap="flat" cmpd="sng" w="9525">
            <a:solidFill>
              <a:schemeClr val="dk2"/>
            </a:solidFill>
            <a:prstDash val="dot"/>
            <a:round/>
            <a:headEnd len="med" w="med" type="none"/>
            <a:tailEnd len="med" w="med" type="none"/>
          </a:ln>
        </p:spPr>
      </p:cxnSp>
      <p:sp>
        <p:nvSpPr>
          <p:cNvPr id="133" name="Google Shape;133;p22"/>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34" name="Google Shape;134;p22"/>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sp>
        <p:nvSpPr>
          <p:cNvPr id="135" name="Google Shape;135;p22"/>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36" name="Google Shape;136;p22"/>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sp>
        <p:nvSpPr>
          <p:cNvPr id="137" name="Google Shape;137;p22"/>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38" name="Google Shape;138;p22"/>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pic>
        <p:nvPicPr>
          <p:cNvPr id="139" name="Google Shape;139;p22"/>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140" name="Shape 140"/>
        <p:cNvGrpSpPr/>
        <p:nvPr/>
      </p:nvGrpSpPr>
      <p:grpSpPr>
        <a:xfrm>
          <a:off x="0" y="0"/>
          <a:ext cx="0" cy="0"/>
          <a:chOff x="0" y="0"/>
          <a:chExt cx="0" cy="0"/>
        </a:xfrm>
      </p:grpSpPr>
      <p:sp>
        <p:nvSpPr>
          <p:cNvPr id="141" name="Google Shape;141;p23"/>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atin typeface="Overpass"/>
                <a:ea typeface="Overpass"/>
                <a:cs typeface="Overpass"/>
                <a:sym typeface="Overpass"/>
              </a:defRPr>
            </a:lvl1pPr>
            <a:lvl2pPr lvl="1" rtl="0">
              <a:buNone/>
              <a:defRPr sz="1900">
                <a:latin typeface="Overpass"/>
                <a:ea typeface="Overpass"/>
                <a:cs typeface="Overpass"/>
                <a:sym typeface="Overpass"/>
              </a:defRPr>
            </a:lvl2pPr>
            <a:lvl3pPr lvl="2" rtl="0">
              <a:buNone/>
              <a:defRPr sz="1900">
                <a:latin typeface="Overpass"/>
                <a:ea typeface="Overpass"/>
                <a:cs typeface="Overpass"/>
                <a:sym typeface="Overpass"/>
              </a:defRPr>
            </a:lvl3pPr>
            <a:lvl4pPr lvl="3" rtl="0">
              <a:buNone/>
              <a:defRPr sz="1900">
                <a:latin typeface="Overpass"/>
                <a:ea typeface="Overpass"/>
                <a:cs typeface="Overpass"/>
                <a:sym typeface="Overpass"/>
              </a:defRPr>
            </a:lvl4pPr>
            <a:lvl5pPr lvl="4" rtl="0">
              <a:buNone/>
              <a:defRPr sz="1900">
                <a:latin typeface="Overpass"/>
                <a:ea typeface="Overpass"/>
                <a:cs typeface="Overpass"/>
                <a:sym typeface="Overpass"/>
              </a:defRPr>
            </a:lvl5pPr>
            <a:lvl6pPr lvl="5" rtl="0">
              <a:buNone/>
              <a:defRPr sz="1900">
                <a:latin typeface="Overpass"/>
                <a:ea typeface="Overpass"/>
                <a:cs typeface="Overpass"/>
                <a:sym typeface="Overpass"/>
              </a:defRPr>
            </a:lvl6pPr>
            <a:lvl7pPr lvl="6" rtl="0">
              <a:buNone/>
              <a:defRPr sz="1900">
                <a:latin typeface="Overpass"/>
                <a:ea typeface="Overpass"/>
                <a:cs typeface="Overpass"/>
                <a:sym typeface="Overpass"/>
              </a:defRPr>
            </a:lvl7pPr>
            <a:lvl8pPr lvl="7" rtl="0">
              <a:buNone/>
              <a:defRPr sz="1900">
                <a:latin typeface="Overpass"/>
                <a:ea typeface="Overpass"/>
                <a:cs typeface="Overpass"/>
                <a:sym typeface="Overpass"/>
              </a:defRPr>
            </a:lvl8pPr>
            <a:lvl9pPr lvl="8" rtl="0">
              <a:buNone/>
              <a:defRPr sz="1900">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3"/>
          <p:cNvSpPr txBox="1"/>
          <p:nvPr>
            <p:ph idx="1" type="body"/>
          </p:nvPr>
        </p:nvSpPr>
        <p:spPr>
          <a:xfrm>
            <a:off x="1102200" y="1665800"/>
            <a:ext cx="9987600" cy="43944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Font typeface="Overpass"/>
              <a:buChar char="●"/>
              <a:defRPr sz="2100">
                <a:latin typeface="Overpass"/>
                <a:ea typeface="Overpass"/>
                <a:cs typeface="Overpass"/>
                <a:sym typeface="Overpass"/>
              </a:defRPr>
            </a:lvl1pPr>
            <a:lvl2pPr indent="-311150" lvl="1" marL="914400" rtl="0">
              <a:spcBef>
                <a:spcPts val="2100"/>
              </a:spcBef>
              <a:spcAft>
                <a:spcPts val="0"/>
              </a:spcAft>
              <a:buSzPts val="1300"/>
              <a:buFont typeface="Overpass"/>
              <a:buChar char="○"/>
              <a:defRPr>
                <a:latin typeface="Overpass"/>
                <a:ea typeface="Overpass"/>
                <a:cs typeface="Overpass"/>
                <a:sym typeface="Overpass"/>
              </a:defRPr>
            </a:lvl2pPr>
            <a:lvl3pPr indent="-311150" lvl="2" marL="1371600" rtl="0">
              <a:spcBef>
                <a:spcPts val="2100"/>
              </a:spcBef>
              <a:spcAft>
                <a:spcPts val="0"/>
              </a:spcAft>
              <a:buSzPts val="1300"/>
              <a:buFont typeface="Overpass"/>
              <a:buChar char="■"/>
              <a:defRPr>
                <a:latin typeface="Overpass"/>
                <a:ea typeface="Overpass"/>
                <a:cs typeface="Overpass"/>
                <a:sym typeface="Overpass"/>
              </a:defRPr>
            </a:lvl3pPr>
            <a:lvl4pPr indent="-311150" lvl="3" marL="1828800" rtl="0">
              <a:spcBef>
                <a:spcPts val="2100"/>
              </a:spcBef>
              <a:spcAft>
                <a:spcPts val="0"/>
              </a:spcAft>
              <a:buSzPts val="1300"/>
              <a:buFont typeface="Overpass"/>
              <a:buChar char="●"/>
              <a:defRPr>
                <a:latin typeface="Overpass"/>
                <a:ea typeface="Overpass"/>
                <a:cs typeface="Overpass"/>
                <a:sym typeface="Overpass"/>
              </a:defRPr>
            </a:lvl4pPr>
            <a:lvl5pPr indent="-311150" lvl="4" marL="2286000" rtl="0">
              <a:spcBef>
                <a:spcPts val="2100"/>
              </a:spcBef>
              <a:spcAft>
                <a:spcPts val="0"/>
              </a:spcAft>
              <a:buSzPts val="1300"/>
              <a:buFont typeface="Overpass"/>
              <a:buChar char="○"/>
              <a:defRPr>
                <a:latin typeface="Overpass"/>
                <a:ea typeface="Overpass"/>
                <a:cs typeface="Overpass"/>
                <a:sym typeface="Overpass"/>
              </a:defRPr>
            </a:lvl5pPr>
            <a:lvl6pPr indent="-311150" lvl="5" marL="2743200" rtl="0">
              <a:spcBef>
                <a:spcPts val="2100"/>
              </a:spcBef>
              <a:spcAft>
                <a:spcPts val="0"/>
              </a:spcAft>
              <a:buSzPts val="1300"/>
              <a:buFont typeface="Overpass"/>
              <a:buChar char="■"/>
              <a:defRPr>
                <a:latin typeface="Overpass"/>
                <a:ea typeface="Overpass"/>
                <a:cs typeface="Overpass"/>
                <a:sym typeface="Overpass"/>
              </a:defRPr>
            </a:lvl6pPr>
            <a:lvl7pPr indent="-311150" lvl="6" marL="3200400" rtl="0">
              <a:spcBef>
                <a:spcPts val="2100"/>
              </a:spcBef>
              <a:spcAft>
                <a:spcPts val="0"/>
              </a:spcAft>
              <a:buSzPts val="1300"/>
              <a:buFont typeface="Overpass"/>
              <a:buChar char="●"/>
              <a:defRPr>
                <a:latin typeface="Overpass"/>
                <a:ea typeface="Overpass"/>
                <a:cs typeface="Overpass"/>
                <a:sym typeface="Overpass"/>
              </a:defRPr>
            </a:lvl7pPr>
            <a:lvl8pPr indent="-311150" lvl="7" marL="3657600" rtl="0">
              <a:spcBef>
                <a:spcPts val="2100"/>
              </a:spcBef>
              <a:spcAft>
                <a:spcPts val="0"/>
              </a:spcAft>
              <a:buSzPts val="1300"/>
              <a:buFont typeface="Overpass"/>
              <a:buChar char="○"/>
              <a:defRPr>
                <a:latin typeface="Overpass"/>
                <a:ea typeface="Overpass"/>
                <a:cs typeface="Overpass"/>
                <a:sym typeface="Overpass"/>
              </a:defRPr>
            </a:lvl8pPr>
            <a:lvl9pPr indent="-311150" lvl="8" marL="4114800" rtl="0">
              <a:spcBef>
                <a:spcPts val="2100"/>
              </a:spcBef>
              <a:spcAft>
                <a:spcPts val="2100"/>
              </a:spcAft>
              <a:buSzPts val="1300"/>
              <a:buFont typeface="Overpass"/>
              <a:buChar char="■"/>
              <a:defRPr>
                <a:latin typeface="Overpass"/>
                <a:ea typeface="Overpass"/>
                <a:cs typeface="Overpass"/>
                <a:sym typeface="Overpass"/>
              </a:defRPr>
            </a:lvl9pPr>
          </a:lstStyle>
          <a:p/>
        </p:txBody>
      </p:sp>
      <p:sp>
        <p:nvSpPr>
          <p:cNvPr id="143" name="Google Shape;143;p23"/>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b="0">
                <a:latin typeface="Overpass"/>
                <a:ea typeface="Overpass"/>
                <a:cs typeface="Overpass"/>
                <a:sym typeface="Overpass"/>
              </a:defRPr>
            </a:lvl1pPr>
            <a:lvl2pPr lvl="1" rtl="0">
              <a:spcBef>
                <a:spcPts val="0"/>
              </a:spcBef>
              <a:spcAft>
                <a:spcPts val="0"/>
              </a:spcAft>
              <a:buClr>
                <a:schemeClr val="dk1"/>
              </a:buClr>
              <a:buSzPts val="34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34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34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34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34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34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34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3400"/>
              <a:buFont typeface="Overpass"/>
              <a:buNone/>
              <a:defRPr b="0">
                <a:solidFill>
                  <a:schemeClr val="dk1"/>
                </a:solidFill>
                <a:latin typeface="Overpass"/>
                <a:ea typeface="Overpass"/>
                <a:cs typeface="Overpass"/>
                <a:sym typeface="Overpas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 name="Shape 144"/>
        <p:cNvGrpSpPr/>
        <p:nvPr/>
      </p:nvGrpSpPr>
      <p:grpSpPr>
        <a:xfrm>
          <a:off x="0" y="0"/>
          <a:ext cx="0" cy="0"/>
          <a:chOff x="0" y="0"/>
          <a:chExt cx="0" cy="0"/>
        </a:xfrm>
      </p:grpSpPr>
      <p:sp>
        <p:nvSpPr>
          <p:cNvPr id="145" name="Google Shape;145;p24"/>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_3">
    <p:spTree>
      <p:nvGrpSpPr>
        <p:cNvPr id="146" name="Shape 146"/>
        <p:cNvGrpSpPr/>
        <p:nvPr/>
      </p:nvGrpSpPr>
      <p:grpSpPr>
        <a:xfrm>
          <a:off x="0" y="0"/>
          <a:ext cx="0" cy="0"/>
          <a:chOff x="0" y="0"/>
          <a:chExt cx="0" cy="0"/>
        </a:xfrm>
      </p:grpSpPr>
      <p:sp>
        <p:nvSpPr>
          <p:cNvPr id="147" name="Google Shape;147;p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48" name="Google Shape;148;p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49" name="Google Shape;149;p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0" name="Google Shape;150;p2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51" name="Google Shape;151;p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2" name="Google Shape;152;p2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153" name="Google Shape;153;p2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54" name="Google Shape;154;p25"/>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2">
    <p:spTree>
      <p:nvGrpSpPr>
        <p:cNvPr id="155" name="Shape 155"/>
        <p:cNvGrpSpPr/>
        <p:nvPr/>
      </p:nvGrpSpPr>
      <p:grpSpPr>
        <a:xfrm>
          <a:off x="0" y="0"/>
          <a:ext cx="0" cy="0"/>
          <a:chOff x="0" y="0"/>
          <a:chExt cx="0" cy="0"/>
        </a:xfrm>
      </p:grpSpPr>
      <p:sp>
        <p:nvSpPr>
          <p:cNvPr id="156" name="Google Shape;156;p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7" name="Google Shape;157;p2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8" name="Google Shape;158;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9" name="Google Shape;159;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0" name="Google Shape;160;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2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162" name="Google Shape;162;p2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3" name="Google Shape;163;p26"/>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pic>
        <p:nvPicPr>
          <p:cNvPr id="164" name="Google Shape;164;p26"/>
          <p:cNvPicPr preferRelativeResize="0"/>
          <p:nvPr/>
        </p:nvPicPr>
        <p:blipFill>
          <a:blip r:embed="rId2">
            <a:alphaModFix/>
          </a:blip>
          <a:stretch>
            <a:fillRect/>
          </a:stretch>
        </p:blipFill>
        <p:spPr>
          <a:xfrm>
            <a:off x="10711275" y="6313250"/>
            <a:ext cx="1099724" cy="37375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3">
    <p:spTree>
      <p:nvGrpSpPr>
        <p:cNvPr id="165" name="Shape 165"/>
        <p:cNvGrpSpPr/>
        <p:nvPr/>
      </p:nvGrpSpPr>
      <p:grpSpPr>
        <a:xfrm>
          <a:off x="0" y="0"/>
          <a:ext cx="0" cy="0"/>
          <a:chOff x="0" y="0"/>
          <a:chExt cx="0" cy="0"/>
        </a:xfrm>
      </p:grpSpPr>
      <p:sp>
        <p:nvSpPr>
          <p:cNvPr id="166" name="Google Shape;166;p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7" name="Google Shape;167;p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8" name="Google Shape;168;p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9" name="Google Shape;169;p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0" name="Google Shape;170;p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1" name="Google Shape;171;p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172" name="Google Shape;172;p2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3" name="Google Shape;173;p27"/>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pic>
        <p:nvPicPr>
          <p:cNvPr id="174" name="Google Shape;174;p27"/>
          <p:cNvPicPr preferRelativeResize="0"/>
          <p:nvPr/>
        </p:nvPicPr>
        <p:blipFill>
          <a:blip r:embed="rId2">
            <a:alphaModFix/>
          </a:blip>
          <a:stretch>
            <a:fillRect/>
          </a:stretch>
        </p:blipFill>
        <p:spPr>
          <a:xfrm>
            <a:off x="10711275" y="6313250"/>
            <a:ext cx="1099724" cy="37375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33">
    <p:spTree>
      <p:nvGrpSpPr>
        <p:cNvPr id="175" name="Shape 175"/>
        <p:cNvGrpSpPr/>
        <p:nvPr/>
      </p:nvGrpSpPr>
      <p:grpSpPr>
        <a:xfrm>
          <a:off x="0" y="0"/>
          <a:ext cx="0" cy="0"/>
          <a:chOff x="0" y="0"/>
          <a:chExt cx="0" cy="0"/>
        </a:xfrm>
      </p:grpSpPr>
      <p:sp>
        <p:nvSpPr>
          <p:cNvPr id="176" name="Google Shape;176;p2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7" name="Google Shape;177;p28"/>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178" name="Google Shape;178;p28"/>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179" name="Google Shape;179;p28"/>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180" name="Google Shape;180;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1" name="Google Shape;181;p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2" name="Google Shape;182;p28"/>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183" name="Google Shape;183;p28"/>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3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90" name="Google Shape;190;p30"/>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191" name="Google Shape;191;p30"/>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92" name="Google Shape;192;p30"/>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93" name="Google Shape;193;p3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94" name="Google Shape;194;p3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5" name="Google Shape;195;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3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199" name="Google Shape;199;p31"/>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200" name="Google Shape;200;p31"/>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01" name="Google Shape;201;p31"/>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02" name="Google Shape;202;p31"/>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03" name="Google Shape;203;p31"/>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04" name="Google Shape;204;p31"/>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205" name="Google Shape;205;p31"/>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206" name="Google Shape;206;p31"/>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207" name="Google Shape;207;p31"/>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208" name="Google Shape;208;p31"/>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209" name="Google Shape;209;p31"/>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210" name="Google Shape;210;p31"/>
          <p:cNvCxnSpPr/>
          <p:nvPr/>
        </p:nvCxnSpPr>
        <p:spPr>
          <a:xfrm rot="10800000">
            <a:off x="447767" y="6401100"/>
            <a:ext cx="0" cy="456900"/>
          </a:xfrm>
          <a:prstGeom prst="straightConnector1">
            <a:avLst/>
          </a:prstGeom>
          <a:noFill/>
          <a:ln cap="flat" cmpd="sng" w="9525">
            <a:solidFill>
              <a:srgbClr val="800000"/>
            </a:solidFill>
            <a:prstDash val="solid"/>
            <a:round/>
            <a:headEnd len="med" w="med" type="none"/>
            <a:tailEnd len="med" w="med" type="none"/>
          </a:ln>
        </p:spPr>
      </p:cxnSp>
      <p:sp>
        <p:nvSpPr>
          <p:cNvPr id="211" name="Google Shape;211;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3">
            <a:alphaModFix/>
          </a:blip>
          <a:srcRect b="228" l="0" r="0" t="219"/>
          <a:stretch/>
        </p:blipFill>
        <p:spPr>
          <a:xfrm>
            <a:off x="10711279" y="6312505"/>
            <a:ext cx="975852" cy="22961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3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15" name="Google Shape;215;p32"/>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216" name="Google Shape;216;p3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17" name="Google Shape;217;p3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18" name="Google Shape;218;p3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19" name="Google Shape;219;p3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20" name="Google Shape;220;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21" name="Shape 221"/>
        <p:cNvGrpSpPr/>
        <p:nvPr/>
      </p:nvGrpSpPr>
      <p:grpSpPr>
        <a:xfrm>
          <a:off x="0" y="0"/>
          <a:ext cx="0" cy="0"/>
          <a:chOff x="0" y="0"/>
          <a:chExt cx="0" cy="0"/>
        </a:xfrm>
      </p:grpSpPr>
      <p:sp>
        <p:nvSpPr>
          <p:cNvPr id="222" name="Google Shape;222;p3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224" name="Google Shape;224;p33"/>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225" name="Google Shape;225;p33"/>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226" name="Google Shape;226;p33"/>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227" name="Google Shape;227;p33"/>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228" name="Google Shape;228;p33"/>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229" name="Google Shape;229;p33"/>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230" name="Google Shape;230;p3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31" name="Google Shape;231;p3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32" name="Google Shape;232;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3" name="Google Shape;233;p33"/>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34" name="Google Shape;234;p33"/>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35" name="Google Shape;235;p33"/>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36" name="Google Shape;236;p33"/>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Google Shape;238;p3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40" name="Google Shape;240;p34"/>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241" name="Google Shape;241;p34"/>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900"/>
              <a:buNone/>
              <a:defRPr sz="1900">
                <a:solidFill>
                  <a:schemeClr val="dk1"/>
                </a:solidFill>
              </a:defRPr>
            </a:lvl1pPr>
            <a:lvl2pPr lvl="1" rtl="0">
              <a:lnSpc>
                <a:spcPct val="140000"/>
              </a:lnSpc>
              <a:spcBef>
                <a:spcPts val="0"/>
              </a:spcBef>
              <a:spcAft>
                <a:spcPts val="0"/>
              </a:spcAft>
              <a:buClr>
                <a:schemeClr val="dk1"/>
              </a:buClr>
              <a:buSzPts val="1900"/>
              <a:buNone/>
              <a:defRPr sz="1900">
                <a:solidFill>
                  <a:schemeClr val="dk1"/>
                </a:solidFill>
              </a:defRPr>
            </a:lvl2pPr>
            <a:lvl3pPr lvl="2" rtl="0">
              <a:lnSpc>
                <a:spcPct val="140000"/>
              </a:lnSpc>
              <a:spcBef>
                <a:spcPts val="0"/>
              </a:spcBef>
              <a:spcAft>
                <a:spcPts val="0"/>
              </a:spcAft>
              <a:buClr>
                <a:schemeClr val="dk1"/>
              </a:buClr>
              <a:buSzPts val="1900"/>
              <a:buNone/>
              <a:defRPr sz="1900">
                <a:solidFill>
                  <a:schemeClr val="dk1"/>
                </a:solidFill>
              </a:defRPr>
            </a:lvl3pPr>
            <a:lvl4pPr lvl="3" rtl="0">
              <a:lnSpc>
                <a:spcPct val="140000"/>
              </a:lnSpc>
              <a:spcBef>
                <a:spcPts val="0"/>
              </a:spcBef>
              <a:spcAft>
                <a:spcPts val="0"/>
              </a:spcAft>
              <a:buClr>
                <a:schemeClr val="dk1"/>
              </a:buClr>
              <a:buSzPts val="1900"/>
              <a:buNone/>
              <a:defRPr sz="1900">
                <a:solidFill>
                  <a:schemeClr val="dk1"/>
                </a:solidFill>
              </a:defRPr>
            </a:lvl4pPr>
            <a:lvl5pPr lvl="4" rtl="0">
              <a:lnSpc>
                <a:spcPct val="140000"/>
              </a:lnSpc>
              <a:spcBef>
                <a:spcPts val="0"/>
              </a:spcBef>
              <a:spcAft>
                <a:spcPts val="0"/>
              </a:spcAft>
              <a:buClr>
                <a:schemeClr val="dk1"/>
              </a:buClr>
              <a:buSzPts val="1900"/>
              <a:buNone/>
              <a:defRPr sz="1900">
                <a:solidFill>
                  <a:schemeClr val="dk1"/>
                </a:solidFill>
              </a:defRPr>
            </a:lvl5pPr>
            <a:lvl6pPr lvl="5" rtl="0">
              <a:lnSpc>
                <a:spcPct val="140000"/>
              </a:lnSpc>
              <a:spcBef>
                <a:spcPts val="0"/>
              </a:spcBef>
              <a:spcAft>
                <a:spcPts val="0"/>
              </a:spcAft>
              <a:buClr>
                <a:schemeClr val="dk1"/>
              </a:buClr>
              <a:buSzPts val="1900"/>
              <a:buNone/>
              <a:defRPr sz="1900">
                <a:solidFill>
                  <a:schemeClr val="dk1"/>
                </a:solidFill>
              </a:defRPr>
            </a:lvl6pPr>
            <a:lvl7pPr lvl="6" rtl="0">
              <a:lnSpc>
                <a:spcPct val="140000"/>
              </a:lnSpc>
              <a:spcBef>
                <a:spcPts val="0"/>
              </a:spcBef>
              <a:spcAft>
                <a:spcPts val="0"/>
              </a:spcAft>
              <a:buClr>
                <a:schemeClr val="dk1"/>
              </a:buClr>
              <a:buSzPts val="1900"/>
              <a:buNone/>
              <a:defRPr sz="1900">
                <a:solidFill>
                  <a:schemeClr val="dk1"/>
                </a:solidFill>
              </a:defRPr>
            </a:lvl7pPr>
            <a:lvl8pPr lvl="7" rtl="0">
              <a:lnSpc>
                <a:spcPct val="140000"/>
              </a:lnSpc>
              <a:spcBef>
                <a:spcPts val="0"/>
              </a:spcBef>
              <a:spcAft>
                <a:spcPts val="0"/>
              </a:spcAft>
              <a:buClr>
                <a:schemeClr val="dk1"/>
              </a:buClr>
              <a:buSzPts val="1900"/>
              <a:buNone/>
              <a:defRPr sz="1900">
                <a:solidFill>
                  <a:schemeClr val="dk1"/>
                </a:solidFill>
              </a:defRPr>
            </a:lvl8pPr>
            <a:lvl9pPr lvl="8" rtl="0">
              <a:lnSpc>
                <a:spcPct val="140000"/>
              </a:lnSpc>
              <a:spcBef>
                <a:spcPts val="0"/>
              </a:spcBef>
              <a:spcAft>
                <a:spcPts val="0"/>
              </a:spcAft>
              <a:buClr>
                <a:schemeClr val="dk1"/>
              </a:buClr>
              <a:buSzPts val="1900"/>
              <a:buNone/>
              <a:defRPr sz="1900">
                <a:solidFill>
                  <a:schemeClr val="dk1"/>
                </a:solidFill>
              </a:defRPr>
            </a:lvl9pPr>
          </a:lstStyle>
          <a:p/>
        </p:txBody>
      </p:sp>
      <p:sp>
        <p:nvSpPr>
          <p:cNvPr id="242" name="Google Shape;242;p34"/>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p:txBody>
      </p:sp>
      <p:sp>
        <p:nvSpPr>
          <p:cNvPr id="243" name="Google Shape;243;p34"/>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244" name="Google Shape;244;p34"/>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245" name="Google Shape;245;p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46" name="Shape 246"/>
        <p:cNvGrpSpPr/>
        <p:nvPr/>
      </p:nvGrpSpPr>
      <p:grpSpPr>
        <a:xfrm>
          <a:off x="0" y="0"/>
          <a:ext cx="0" cy="0"/>
          <a:chOff x="0" y="0"/>
          <a:chExt cx="0" cy="0"/>
        </a:xfrm>
      </p:grpSpPr>
      <p:sp>
        <p:nvSpPr>
          <p:cNvPr id="247" name="Google Shape;247;p3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49" name="Google Shape;249;p35"/>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250" name="Google Shape;250;p35"/>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p:txBody>
      </p:sp>
      <p:sp>
        <p:nvSpPr>
          <p:cNvPr id="251" name="Google Shape;251;p3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252" name="Google Shape;252;p35"/>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500"/>
              <a:buNone/>
              <a:defRPr sz="1500">
                <a:solidFill>
                  <a:schemeClr val="dk1"/>
                </a:solidFill>
              </a:defRPr>
            </a:lvl1pPr>
            <a:lvl2pPr lvl="1" rtl="0">
              <a:lnSpc>
                <a:spcPct val="180000"/>
              </a:lnSpc>
              <a:spcBef>
                <a:spcPts val="0"/>
              </a:spcBef>
              <a:spcAft>
                <a:spcPts val="0"/>
              </a:spcAft>
              <a:buClr>
                <a:schemeClr val="dk1"/>
              </a:buClr>
              <a:buSzPts val="1500"/>
              <a:buNone/>
              <a:defRPr sz="1500">
                <a:solidFill>
                  <a:schemeClr val="dk1"/>
                </a:solidFill>
              </a:defRPr>
            </a:lvl2pPr>
            <a:lvl3pPr lvl="2" rtl="0">
              <a:lnSpc>
                <a:spcPct val="180000"/>
              </a:lnSpc>
              <a:spcBef>
                <a:spcPts val="0"/>
              </a:spcBef>
              <a:spcAft>
                <a:spcPts val="0"/>
              </a:spcAft>
              <a:buClr>
                <a:schemeClr val="dk1"/>
              </a:buClr>
              <a:buSzPts val="1500"/>
              <a:buNone/>
              <a:defRPr sz="1500">
                <a:solidFill>
                  <a:schemeClr val="dk1"/>
                </a:solidFill>
              </a:defRPr>
            </a:lvl3pPr>
            <a:lvl4pPr lvl="3" rtl="0">
              <a:lnSpc>
                <a:spcPct val="180000"/>
              </a:lnSpc>
              <a:spcBef>
                <a:spcPts val="0"/>
              </a:spcBef>
              <a:spcAft>
                <a:spcPts val="0"/>
              </a:spcAft>
              <a:buClr>
                <a:schemeClr val="dk1"/>
              </a:buClr>
              <a:buSzPts val="1500"/>
              <a:buNone/>
              <a:defRPr sz="1500">
                <a:solidFill>
                  <a:schemeClr val="dk1"/>
                </a:solidFill>
              </a:defRPr>
            </a:lvl4pPr>
            <a:lvl5pPr lvl="4" rtl="0">
              <a:lnSpc>
                <a:spcPct val="180000"/>
              </a:lnSpc>
              <a:spcBef>
                <a:spcPts val="0"/>
              </a:spcBef>
              <a:spcAft>
                <a:spcPts val="0"/>
              </a:spcAft>
              <a:buClr>
                <a:schemeClr val="dk1"/>
              </a:buClr>
              <a:buSzPts val="1500"/>
              <a:buNone/>
              <a:defRPr sz="1500">
                <a:solidFill>
                  <a:schemeClr val="dk1"/>
                </a:solidFill>
              </a:defRPr>
            </a:lvl5pPr>
            <a:lvl6pPr lvl="5" rtl="0">
              <a:lnSpc>
                <a:spcPct val="180000"/>
              </a:lnSpc>
              <a:spcBef>
                <a:spcPts val="0"/>
              </a:spcBef>
              <a:spcAft>
                <a:spcPts val="0"/>
              </a:spcAft>
              <a:buClr>
                <a:schemeClr val="dk1"/>
              </a:buClr>
              <a:buSzPts val="1500"/>
              <a:buNone/>
              <a:defRPr sz="1500">
                <a:solidFill>
                  <a:schemeClr val="dk1"/>
                </a:solidFill>
              </a:defRPr>
            </a:lvl6pPr>
            <a:lvl7pPr lvl="6" rtl="0">
              <a:lnSpc>
                <a:spcPct val="180000"/>
              </a:lnSpc>
              <a:spcBef>
                <a:spcPts val="0"/>
              </a:spcBef>
              <a:spcAft>
                <a:spcPts val="0"/>
              </a:spcAft>
              <a:buClr>
                <a:schemeClr val="dk1"/>
              </a:buClr>
              <a:buSzPts val="1500"/>
              <a:buNone/>
              <a:defRPr sz="1500">
                <a:solidFill>
                  <a:schemeClr val="dk1"/>
                </a:solidFill>
              </a:defRPr>
            </a:lvl7pPr>
            <a:lvl8pPr lvl="7" rtl="0">
              <a:lnSpc>
                <a:spcPct val="180000"/>
              </a:lnSpc>
              <a:spcBef>
                <a:spcPts val="0"/>
              </a:spcBef>
              <a:spcAft>
                <a:spcPts val="0"/>
              </a:spcAft>
              <a:buClr>
                <a:schemeClr val="dk1"/>
              </a:buClr>
              <a:buSzPts val="1500"/>
              <a:buNone/>
              <a:defRPr sz="1500">
                <a:solidFill>
                  <a:schemeClr val="dk1"/>
                </a:solidFill>
              </a:defRPr>
            </a:lvl8pPr>
            <a:lvl9pPr lvl="8" rtl="0">
              <a:lnSpc>
                <a:spcPct val="180000"/>
              </a:lnSpc>
              <a:spcBef>
                <a:spcPts val="0"/>
              </a:spcBef>
              <a:spcAft>
                <a:spcPts val="0"/>
              </a:spcAft>
              <a:buClr>
                <a:schemeClr val="dk1"/>
              </a:buClr>
              <a:buSzPts val="1500"/>
              <a:buNone/>
              <a:defRPr sz="1500">
                <a:solidFill>
                  <a:schemeClr val="dk1"/>
                </a:solidFill>
              </a:defRPr>
            </a:lvl9pPr>
          </a:lstStyle>
          <a:p/>
        </p:txBody>
      </p:sp>
      <p:sp>
        <p:nvSpPr>
          <p:cNvPr id="253" name="Google Shape;253;p35"/>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254" name="Google Shape;254;p35"/>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255" name="Google Shape;255;p35"/>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256" name="Google Shape;256;p35"/>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257" name="Google Shape;257;p35"/>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258" name="Google Shape;258;p35"/>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259" name="Google Shape;259;p35"/>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260" name="Google Shape;260;p35"/>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261" name="Google Shape;261;p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36"/>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264" name="Google Shape;264;p3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265" name="Google Shape;265;p3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66" name="Google Shape;266;p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267" name="Google Shape;267;p36"/>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141414"/>
                </a:solidFill>
              </a:defRPr>
            </a:lvl1pPr>
            <a:lvl2pPr lvl="1" rtl="0">
              <a:lnSpc>
                <a:spcPct val="174000"/>
              </a:lnSpc>
              <a:spcBef>
                <a:spcPts val="0"/>
              </a:spcBef>
              <a:spcAft>
                <a:spcPts val="0"/>
              </a:spcAft>
              <a:buNone/>
              <a:defRPr sz="1500">
                <a:solidFill>
                  <a:srgbClr val="141414"/>
                </a:solidFill>
              </a:defRPr>
            </a:lvl2pPr>
            <a:lvl3pPr lvl="2" rtl="0">
              <a:lnSpc>
                <a:spcPct val="174000"/>
              </a:lnSpc>
              <a:spcBef>
                <a:spcPts val="0"/>
              </a:spcBef>
              <a:spcAft>
                <a:spcPts val="0"/>
              </a:spcAft>
              <a:buNone/>
              <a:defRPr sz="1500">
                <a:solidFill>
                  <a:srgbClr val="141414"/>
                </a:solidFill>
              </a:defRPr>
            </a:lvl3pPr>
            <a:lvl4pPr lvl="3" rtl="0">
              <a:lnSpc>
                <a:spcPct val="174000"/>
              </a:lnSpc>
              <a:spcBef>
                <a:spcPts val="0"/>
              </a:spcBef>
              <a:spcAft>
                <a:spcPts val="0"/>
              </a:spcAft>
              <a:buNone/>
              <a:defRPr sz="1500">
                <a:solidFill>
                  <a:srgbClr val="141414"/>
                </a:solidFill>
              </a:defRPr>
            </a:lvl4pPr>
            <a:lvl5pPr lvl="4" rtl="0">
              <a:lnSpc>
                <a:spcPct val="174000"/>
              </a:lnSpc>
              <a:spcBef>
                <a:spcPts val="0"/>
              </a:spcBef>
              <a:spcAft>
                <a:spcPts val="0"/>
              </a:spcAft>
              <a:buNone/>
              <a:defRPr sz="1500">
                <a:solidFill>
                  <a:srgbClr val="141414"/>
                </a:solidFill>
              </a:defRPr>
            </a:lvl5pPr>
            <a:lvl6pPr lvl="5" rtl="0">
              <a:lnSpc>
                <a:spcPct val="174000"/>
              </a:lnSpc>
              <a:spcBef>
                <a:spcPts val="0"/>
              </a:spcBef>
              <a:spcAft>
                <a:spcPts val="0"/>
              </a:spcAft>
              <a:buNone/>
              <a:defRPr sz="1500">
                <a:solidFill>
                  <a:srgbClr val="141414"/>
                </a:solidFill>
              </a:defRPr>
            </a:lvl6pPr>
            <a:lvl7pPr lvl="6" rtl="0">
              <a:lnSpc>
                <a:spcPct val="174000"/>
              </a:lnSpc>
              <a:spcBef>
                <a:spcPts val="0"/>
              </a:spcBef>
              <a:spcAft>
                <a:spcPts val="0"/>
              </a:spcAft>
              <a:buNone/>
              <a:defRPr sz="1500">
                <a:solidFill>
                  <a:srgbClr val="141414"/>
                </a:solidFill>
              </a:defRPr>
            </a:lvl7pPr>
            <a:lvl8pPr lvl="7" rtl="0">
              <a:lnSpc>
                <a:spcPct val="174000"/>
              </a:lnSpc>
              <a:spcBef>
                <a:spcPts val="0"/>
              </a:spcBef>
              <a:spcAft>
                <a:spcPts val="0"/>
              </a:spcAft>
              <a:buNone/>
              <a:defRPr sz="1500">
                <a:solidFill>
                  <a:srgbClr val="141414"/>
                </a:solidFill>
              </a:defRPr>
            </a:lvl8pPr>
            <a:lvl9pPr lvl="8" rtl="0">
              <a:lnSpc>
                <a:spcPct val="174000"/>
              </a:lnSpc>
              <a:spcBef>
                <a:spcPts val="0"/>
              </a:spcBef>
              <a:spcAft>
                <a:spcPts val="0"/>
              </a:spcAft>
              <a:buNone/>
              <a:defRPr sz="1500">
                <a:solidFill>
                  <a:srgbClr val="141414"/>
                </a:solidFill>
              </a:defRPr>
            </a:lvl9pPr>
          </a:lstStyle>
          <a:p/>
        </p:txBody>
      </p:sp>
      <p:sp>
        <p:nvSpPr>
          <p:cNvPr id="268" name="Google Shape;268;p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9" name="Google Shape;269;p36"/>
          <p:cNvPicPr preferRelativeResize="0"/>
          <p:nvPr/>
        </p:nvPicPr>
        <p:blipFill>
          <a:blip r:embed="rId3">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37"/>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72" name="Google Shape;272;p3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273" name="Google Shape;273;p3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74" name="Google Shape;274;p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275" name="Google Shape;275;p37"/>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chemeClr val="lt1"/>
                </a:solidFill>
              </a:defRPr>
            </a:lvl1pPr>
            <a:lvl2pPr lvl="1" rtl="0">
              <a:lnSpc>
                <a:spcPct val="174000"/>
              </a:lnSpc>
              <a:spcBef>
                <a:spcPts val="0"/>
              </a:spcBef>
              <a:spcAft>
                <a:spcPts val="0"/>
              </a:spcAft>
              <a:buNone/>
              <a:defRPr sz="1500">
                <a:solidFill>
                  <a:schemeClr val="lt1"/>
                </a:solidFill>
              </a:defRPr>
            </a:lvl2pPr>
            <a:lvl3pPr lvl="2" rtl="0">
              <a:lnSpc>
                <a:spcPct val="174000"/>
              </a:lnSpc>
              <a:spcBef>
                <a:spcPts val="0"/>
              </a:spcBef>
              <a:spcAft>
                <a:spcPts val="0"/>
              </a:spcAft>
              <a:buNone/>
              <a:defRPr sz="1500">
                <a:solidFill>
                  <a:schemeClr val="lt1"/>
                </a:solidFill>
              </a:defRPr>
            </a:lvl3pPr>
            <a:lvl4pPr lvl="3" rtl="0">
              <a:lnSpc>
                <a:spcPct val="174000"/>
              </a:lnSpc>
              <a:spcBef>
                <a:spcPts val="0"/>
              </a:spcBef>
              <a:spcAft>
                <a:spcPts val="0"/>
              </a:spcAft>
              <a:buNone/>
              <a:defRPr sz="1500">
                <a:solidFill>
                  <a:schemeClr val="lt1"/>
                </a:solidFill>
              </a:defRPr>
            </a:lvl4pPr>
            <a:lvl5pPr lvl="4" rtl="0">
              <a:lnSpc>
                <a:spcPct val="174000"/>
              </a:lnSpc>
              <a:spcBef>
                <a:spcPts val="0"/>
              </a:spcBef>
              <a:spcAft>
                <a:spcPts val="0"/>
              </a:spcAft>
              <a:buNone/>
              <a:defRPr sz="1500">
                <a:solidFill>
                  <a:schemeClr val="lt1"/>
                </a:solidFill>
              </a:defRPr>
            </a:lvl5pPr>
            <a:lvl6pPr lvl="5" rtl="0">
              <a:lnSpc>
                <a:spcPct val="174000"/>
              </a:lnSpc>
              <a:spcBef>
                <a:spcPts val="0"/>
              </a:spcBef>
              <a:spcAft>
                <a:spcPts val="0"/>
              </a:spcAft>
              <a:buNone/>
              <a:defRPr sz="1500">
                <a:solidFill>
                  <a:schemeClr val="lt1"/>
                </a:solidFill>
              </a:defRPr>
            </a:lvl6pPr>
            <a:lvl7pPr lvl="6" rtl="0">
              <a:lnSpc>
                <a:spcPct val="174000"/>
              </a:lnSpc>
              <a:spcBef>
                <a:spcPts val="0"/>
              </a:spcBef>
              <a:spcAft>
                <a:spcPts val="0"/>
              </a:spcAft>
              <a:buNone/>
              <a:defRPr sz="1500">
                <a:solidFill>
                  <a:schemeClr val="lt1"/>
                </a:solidFill>
              </a:defRPr>
            </a:lvl7pPr>
            <a:lvl8pPr lvl="7" rtl="0">
              <a:lnSpc>
                <a:spcPct val="174000"/>
              </a:lnSpc>
              <a:spcBef>
                <a:spcPts val="0"/>
              </a:spcBef>
              <a:spcAft>
                <a:spcPts val="0"/>
              </a:spcAft>
              <a:buNone/>
              <a:defRPr sz="1500">
                <a:solidFill>
                  <a:schemeClr val="lt1"/>
                </a:solidFill>
              </a:defRPr>
            </a:lvl8pPr>
            <a:lvl9pPr lvl="8" rtl="0">
              <a:lnSpc>
                <a:spcPct val="174000"/>
              </a:lnSpc>
              <a:spcBef>
                <a:spcPts val="0"/>
              </a:spcBef>
              <a:spcAft>
                <a:spcPts val="0"/>
              </a:spcAft>
              <a:buNone/>
              <a:defRPr sz="1500">
                <a:solidFill>
                  <a:schemeClr val="lt1"/>
                </a:solidFill>
              </a:defRPr>
            </a:lvl9pPr>
          </a:lstStyle>
          <a:p/>
        </p:txBody>
      </p:sp>
      <p:sp>
        <p:nvSpPr>
          <p:cNvPr id="276" name="Google Shape;276;p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7" name="Google Shape;277;p37"/>
          <p:cNvPicPr preferRelativeResize="0"/>
          <p:nvPr/>
        </p:nvPicPr>
        <p:blipFill rotWithShape="1">
          <a:blip r:embed="rId3">
            <a:alphaModFix/>
          </a:blip>
          <a:srcRect b="9" l="0" r="0" t="9"/>
          <a:stretch/>
        </p:blipFill>
        <p:spPr>
          <a:xfrm>
            <a:off x="10711275" y="6313250"/>
            <a:ext cx="1390800" cy="38760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38"/>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80" name="Google Shape;280;p3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281" name="Google Shape;281;p3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2" name="Google Shape;282;p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283" name="Google Shape;283;p38"/>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sp>
        <p:nvSpPr>
          <p:cNvPr id="284" name="Google Shape;284;p38"/>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chemeClr val="dk1"/>
                </a:solidFill>
              </a:defRPr>
            </a:lvl1pPr>
            <a:lvl2pPr lvl="1" rtl="0">
              <a:lnSpc>
                <a:spcPct val="174000"/>
              </a:lnSpc>
              <a:spcBef>
                <a:spcPts val="0"/>
              </a:spcBef>
              <a:spcAft>
                <a:spcPts val="0"/>
              </a:spcAft>
              <a:buNone/>
              <a:defRPr sz="1500">
                <a:solidFill>
                  <a:schemeClr val="dk1"/>
                </a:solidFill>
              </a:defRPr>
            </a:lvl2pPr>
            <a:lvl3pPr lvl="2" rtl="0">
              <a:lnSpc>
                <a:spcPct val="174000"/>
              </a:lnSpc>
              <a:spcBef>
                <a:spcPts val="0"/>
              </a:spcBef>
              <a:spcAft>
                <a:spcPts val="0"/>
              </a:spcAft>
              <a:buNone/>
              <a:defRPr sz="1500">
                <a:solidFill>
                  <a:schemeClr val="dk1"/>
                </a:solidFill>
              </a:defRPr>
            </a:lvl3pPr>
            <a:lvl4pPr lvl="3" rtl="0">
              <a:lnSpc>
                <a:spcPct val="174000"/>
              </a:lnSpc>
              <a:spcBef>
                <a:spcPts val="0"/>
              </a:spcBef>
              <a:spcAft>
                <a:spcPts val="0"/>
              </a:spcAft>
              <a:buNone/>
              <a:defRPr sz="1500">
                <a:solidFill>
                  <a:schemeClr val="dk1"/>
                </a:solidFill>
              </a:defRPr>
            </a:lvl4pPr>
            <a:lvl5pPr lvl="4" rtl="0">
              <a:lnSpc>
                <a:spcPct val="174000"/>
              </a:lnSpc>
              <a:spcBef>
                <a:spcPts val="0"/>
              </a:spcBef>
              <a:spcAft>
                <a:spcPts val="0"/>
              </a:spcAft>
              <a:buNone/>
              <a:defRPr sz="1500">
                <a:solidFill>
                  <a:schemeClr val="dk1"/>
                </a:solidFill>
              </a:defRPr>
            </a:lvl5pPr>
            <a:lvl6pPr lvl="5" rtl="0">
              <a:lnSpc>
                <a:spcPct val="174000"/>
              </a:lnSpc>
              <a:spcBef>
                <a:spcPts val="0"/>
              </a:spcBef>
              <a:spcAft>
                <a:spcPts val="0"/>
              </a:spcAft>
              <a:buNone/>
              <a:defRPr sz="1500">
                <a:solidFill>
                  <a:schemeClr val="dk1"/>
                </a:solidFill>
              </a:defRPr>
            </a:lvl6pPr>
            <a:lvl7pPr lvl="6" rtl="0">
              <a:lnSpc>
                <a:spcPct val="174000"/>
              </a:lnSpc>
              <a:spcBef>
                <a:spcPts val="0"/>
              </a:spcBef>
              <a:spcAft>
                <a:spcPts val="0"/>
              </a:spcAft>
              <a:buNone/>
              <a:defRPr sz="1500">
                <a:solidFill>
                  <a:schemeClr val="dk1"/>
                </a:solidFill>
              </a:defRPr>
            </a:lvl7pPr>
            <a:lvl8pPr lvl="7" rtl="0">
              <a:lnSpc>
                <a:spcPct val="174000"/>
              </a:lnSpc>
              <a:spcBef>
                <a:spcPts val="0"/>
              </a:spcBef>
              <a:spcAft>
                <a:spcPts val="0"/>
              </a:spcAft>
              <a:buNone/>
              <a:defRPr sz="1500">
                <a:solidFill>
                  <a:schemeClr val="dk1"/>
                </a:solidFill>
              </a:defRPr>
            </a:lvl8pPr>
            <a:lvl9pPr lvl="8" rtl="0">
              <a:lnSpc>
                <a:spcPct val="174000"/>
              </a:lnSpc>
              <a:spcBef>
                <a:spcPts val="0"/>
              </a:spcBef>
              <a:spcAft>
                <a:spcPts val="0"/>
              </a:spcAft>
              <a:buNone/>
              <a:defRPr sz="1500">
                <a:solidFill>
                  <a:schemeClr val="dk1"/>
                </a:solidFill>
              </a:defRPr>
            </a:lvl9pPr>
          </a:lstStyle>
          <a:p/>
        </p:txBody>
      </p:sp>
      <p:sp>
        <p:nvSpPr>
          <p:cNvPr id="285" name="Google Shape;285;p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6" name="Google Shape;286;p38"/>
          <p:cNvPicPr preferRelativeResize="0"/>
          <p:nvPr/>
        </p:nvPicPr>
        <p:blipFill>
          <a:blip r:embed="rId3">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287" name="Shape 287"/>
        <p:cNvGrpSpPr/>
        <p:nvPr/>
      </p:nvGrpSpPr>
      <p:grpSpPr>
        <a:xfrm>
          <a:off x="0" y="0"/>
          <a:ext cx="0" cy="0"/>
          <a:chOff x="0" y="0"/>
          <a:chExt cx="0" cy="0"/>
        </a:xfrm>
      </p:grpSpPr>
      <p:pic>
        <p:nvPicPr>
          <p:cNvPr id="288" name="Google Shape;288;p39"/>
          <p:cNvPicPr preferRelativeResize="0"/>
          <p:nvPr/>
        </p:nvPicPr>
        <p:blipFill>
          <a:blip r:embed="rId3">
            <a:alphaModFix/>
          </a:blip>
          <a:stretch>
            <a:fillRect/>
          </a:stretch>
        </p:blipFill>
        <p:spPr>
          <a:xfrm>
            <a:off x="10711275" y="6313250"/>
            <a:ext cx="1390802" cy="387604"/>
          </a:xfrm>
          <a:prstGeom prst="rect">
            <a:avLst/>
          </a:prstGeom>
          <a:noFill/>
          <a:ln>
            <a:noFill/>
          </a:ln>
        </p:spPr>
      </p:pic>
      <p:sp>
        <p:nvSpPr>
          <p:cNvPr id="289" name="Google Shape;289;p3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accent1"/>
                </a:solidFill>
              </a:defRPr>
            </a:lvl1pPr>
            <a:lvl2pPr lvl="1" rtl="0">
              <a:lnSpc>
                <a:spcPct val="100000"/>
              </a:lnSpc>
              <a:spcBef>
                <a:spcPts val="0"/>
              </a:spcBef>
              <a:spcAft>
                <a:spcPts val="0"/>
              </a:spcAft>
              <a:buNone/>
              <a:defRPr sz="5500">
                <a:solidFill>
                  <a:schemeClr val="accent1"/>
                </a:solidFill>
              </a:defRPr>
            </a:lvl2pPr>
            <a:lvl3pPr lvl="2" rtl="0">
              <a:lnSpc>
                <a:spcPct val="100000"/>
              </a:lnSpc>
              <a:spcBef>
                <a:spcPts val="0"/>
              </a:spcBef>
              <a:spcAft>
                <a:spcPts val="0"/>
              </a:spcAft>
              <a:buNone/>
              <a:defRPr sz="5500">
                <a:solidFill>
                  <a:schemeClr val="accent1"/>
                </a:solidFill>
              </a:defRPr>
            </a:lvl3pPr>
            <a:lvl4pPr lvl="3" rtl="0">
              <a:lnSpc>
                <a:spcPct val="100000"/>
              </a:lnSpc>
              <a:spcBef>
                <a:spcPts val="0"/>
              </a:spcBef>
              <a:spcAft>
                <a:spcPts val="0"/>
              </a:spcAft>
              <a:buNone/>
              <a:defRPr sz="5500">
                <a:solidFill>
                  <a:schemeClr val="accent1"/>
                </a:solidFill>
              </a:defRPr>
            </a:lvl4pPr>
            <a:lvl5pPr lvl="4" rtl="0">
              <a:lnSpc>
                <a:spcPct val="100000"/>
              </a:lnSpc>
              <a:spcBef>
                <a:spcPts val="0"/>
              </a:spcBef>
              <a:spcAft>
                <a:spcPts val="0"/>
              </a:spcAft>
              <a:buNone/>
              <a:defRPr sz="5500">
                <a:solidFill>
                  <a:schemeClr val="accent1"/>
                </a:solidFill>
              </a:defRPr>
            </a:lvl5pPr>
            <a:lvl6pPr lvl="5" rtl="0">
              <a:lnSpc>
                <a:spcPct val="100000"/>
              </a:lnSpc>
              <a:spcBef>
                <a:spcPts val="0"/>
              </a:spcBef>
              <a:spcAft>
                <a:spcPts val="0"/>
              </a:spcAft>
              <a:buNone/>
              <a:defRPr sz="5500">
                <a:solidFill>
                  <a:schemeClr val="accent1"/>
                </a:solidFill>
              </a:defRPr>
            </a:lvl6pPr>
            <a:lvl7pPr lvl="6" rtl="0">
              <a:lnSpc>
                <a:spcPct val="100000"/>
              </a:lnSpc>
              <a:spcBef>
                <a:spcPts val="0"/>
              </a:spcBef>
              <a:spcAft>
                <a:spcPts val="0"/>
              </a:spcAft>
              <a:buNone/>
              <a:defRPr sz="5500">
                <a:solidFill>
                  <a:schemeClr val="accent1"/>
                </a:solidFill>
              </a:defRPr>
            </a:lvl7pPr>
            <a:lvl8pPr lvl="7" rtl="0">
              <a:lnSpc>
                <a:spcPct val="100000"/>
              </a:lnSpc>
              <a:spcBef>
                <a:spcPts val="0"/>
              </a:spcBef>
              <a:spcAft>
                <a:spcPts val="0"/>
              </a:spcAft>
              <a:buNone/>
              <a:defRPr sz="5500">
                <a:solidFill>
                  <a:schemeClr val="accent1"/>
                </a:solidFill>
              </a:defRPr>
            </a:lvl8pPr>
            <a:lvl9pPr lvl="8" rtl="0">
              <a:lnSpc>
                <a:spcPct val="100000"/>
              </a:lnSpc>
              <a:spcBef>
                <a:spcPts val="0"/>
              </a:spcBef>
              <a:spcAft>
                <a:spcPts val="0"/>
              </a:spcAft>
              <a:buNone/>
              <a:defRPr sz="5500">
                <a:solidFill>
                  <a:schemeClr val="accent1"/>
                </a:solidFill>
              </a:defRPr>
            </a:lvl9pPr>
          </a:lstStyle>
          <a:p/>
        </p:txBody>
      </p:sp>
      <p:cxnSp>
        <p:nvCxnSpPr>
          <p:cNvPr id="290" name="Google Shape;290;p3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1" name="Google Shape;291;p3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292" name="Google Shape;292;p3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293" name="Google Shape;293;p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p4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p:txBody>
      </p:sp>
      <p:cxnSp>
        <p:nvCxnSpPr>
          <p:cNvPr id="296" name="Google Shape;296;p40"/>
          <p:cNvCxnSpPr/>
          <p:nvPr/>
        </p:nvCxnSpPr>
        <p:spPr>
          <a:xfrm rot="10800000">
            <a:off x="447767" y="6401100"/>
            <a:ext cx="0" cy="456900"/>
          </a:xfrm>
          <a:prstGeom prst="straightConnector1">
            <a:avLst/>
          </a:prstGeom>
          <a:noFill/>
          <a:ln cap="flat" cmpd="sng" w="9525">
            <a:solidFill>
              <a:srgbClr val="800000"/>
            </a:solidFill>
            <a:prstDash val="solid"/>
            <a:round/>
            <a:headEnd len="med" w="med" type="none"/>
            <a:tailEnd len="med" w="med" type="none"/>
          </a:ln>
        </p:spPr>
      </p:cxnSp>
      <p:pic>
        <p:nvPicPr>
          <p:cNvPr id="297" name="Google Shape;297;p4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98" name="Google Shape;298;p4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99" name="Google Shape;299;p40"/>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300" name="Google Shape;300;p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301" name="Google Shape;301;p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302" name="Shape 302"/>
        <p:cNvGrpSpPr/>
        <p:nvPr/>
      </p:nvGrpSpPr>
      <p:grpSpPr>
        <a:xfrm>
          <a:off x="0" y="0"/>
          <a:ext cx="0" cy="0"/>
          <a:chOff x="0" y="0"/>
          <a:chExt cx="0" cy="0"/>
        </a:xfrm>
      </p:grpSpPr>
      <p:sp>
        <p:nvSpPr>
          <p:cNvPr id="303" name="Google Shape;303;p41"/>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p:txBody>
      </p:sp>
      <p:cxnSp>
        <p:nvCxnSpPr>
          <p:cNvPr id="304" name="Google Shape;304;p41"/>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305" name="Google Shape;305;p4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306" name="Google Shape;306;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7" name="Google Shape;307;p41"/>
          <p:cNvPicPr preferRelativeResize="0"/>
          <p:nvPr/>
        </p:nvPicPr>
        <p:blipFill rotWithShape="1">
          <a:blip r:embed="rId3">
            <a:alphaModFix/>
          </a:blip>
          <a:srcRect b="9" l="0" r="0" t="9"/>
          <a:stretch/>
        </p:blipFill>
        <p:spPr>
          <a:xfrm>
            <a:off x="10711275" y="6313250"/>
            <a:ext cx="1390800" cy="3876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08" name="Shape 308"/>
        <p:cNvGrpSpPr/>
        <p:nvPr/>
      </p:nvGrpSpPr>
      <p:grpSpPr>
        <a:xfrm>
          <a:off x="0" y="0"/>
          <a:ext cx="0" cy="0"/>
          <a:chOff x="0" y="0"/>
          <a:chExt cx="0" cy="0"/>
        </a:xfrm>
      </p:grpSpPr>
      <p:sp>
        <p:nvSpPr>
          <p:cNvPr id="309" name="Google Shape;309;p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10" name="Google Shape;310;p4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11" name="Google Shape;311;p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2" name="Google Shape;312;p4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13" name="Google Shape;313;p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14" name="Google Shape;314;p4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15" name="Google Shape;315;p4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316" name="Google Shape;316;p42"/>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17" name="Shape 317"/>
        <p:cNvGrpSpPr/>
        <p:nvPr/>
      </p:nvGrpSpPr>
      <p:grpSpPr>
        <a:xfrm>
          <a:off x="0" y="0"/>
          <a:ext cx="0" cy="0"/>
          <a:chOff x="0" y="0"/>
          <a:chExt cx="0" cy="0"/>
        </a:xfrm>
      </p:grpSpPr>
      <p:sp>
        <p:nvSpPr>
          <p:cNvPr id="318" name="Google Shape;318;p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19" name="Google Shape;319;p4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20" name="Google Shape;320;p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1" name="Google Shape;321;p4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22" name="Google Shape;322;p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3" name="Google Shape;323;p4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24" name="Google Shape;324;p4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5" name="Google Shape;325;p43"/>
          <p:cNvSpPr/>
          <p:nvPr/>
        </p:nvSpPr>
        <p:spPr>
          <a:xfrm>
            <a:off x="3901500" y="2473638"/>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3"/>
          <p:cNvSpPr/>
          <p:nvPr/>
        </p:nvSpPr>
        <p:spPr>
          <a:xfrm>
            <a:off x="780300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27" name="Google Shape;327;p43"/>
          <p:cNvSpPr/>
          <p:nvPr/>
        </p:nvSpPr>
        <p:spPr>
          <a:xfrm>
            <a:off x="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28" name="Google Shape;328;p43"/>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txBox="1"/>
          <p:nvPr>
            <p:ph idx="4"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331" name="Google Shape;331;p43"/>
          <p:cNvSpPr txBox="1"/>
          <p:nvPr>
            <p:ph idx="5" type="subTitle"/>
          </p:nvPr>
        </p:nvSpPr>
        <p:spPr>
          <a:xfrm>
            <a:off x="0" y="2473650"/>
            <a:ext cx="43893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332" name="Google Shape;332;p43"/>
          <p:cNvSpPr txBox="1"/>
          <p:nvPr>
            <p:ph idx="6"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pic>
        <p:nvPicPr>
          <p:cNvPr id="333" name="Google Shape;333;p43"/>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34" name="Shape 334"/>
        <p:cNvGrpSpPr/>
        <p:nvPr/>
      </p:nvGrpSpPr>
      <p:grpSpPr>
        <a:xfrm>
          <a:off x="0" y="0"/>
          <a:ext cx="0" cy="0"/>
          <a:chOff x="0" y="0"/>
          <a:chExt cx="0" cy="0"/>
        </a:xfrm>
      </p:grpSpPr>
      <p:sp>
        <p:nvSpPr>
          <p:cNvPr id="335" name="Google Shape;335;p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36" name="Google Shape;336;p4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37" name="Google Shape;337;p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8" name="Google Shape;338;p4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39" name="Google Shape;339;p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40" name="Google Shape;340;p4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41" name="Google Shape;341;p4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42" name="Google Shape;342;p44"/>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4"/>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4"/>
          <p:cNvSpPr/>
          <p:nvPr/>
        </p:nvSpPr>
        <p:spPr>
          <a:xfrm>
            <a:off x="586380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45" name="Google Shape;345;p44"/>
          <p:cNvSpPr/>
          <p:nvPr/>
        </p:nvSpPr>
        <p:spPr>
          <a:xfrm>
            <a:off x="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46" name="Google Shape;346;p44"/>
          <p:cNvSpPr txBox="1"/>
          <p:nvPr>
            <p:ph idx="4" type="subTitle"/>
          </p:nvPr>
        </p:nvSpPr>
        <p:spPr>
          <a:xfrm>
            <a:off x="0"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347" name="Google Shape;347;p44"/>
          <p:cNvSpPr txBox="1"/>
          <p:nvPr>
            <p:ph idx="5" type="subTitle"/>
          </p:nvPr>
        </p:nvSpPr>
        <p:spPr>
          <a:xfrm>
            <a:off x="5863800" y="2473650"/>
            <a:ext cx="63279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pic>
        <p:nvPicPr>
          <p:cNvPr id="348" name="Google Shape;348;p44"/>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49" name="Shape 349"/>
        <p:cNvGrpSpPr/>
        <p:nvPr/>
      </p:nvGrpSpPr>
      <p:grpSpPr>
        <a:xfrm>
          <a:off x="0" y="0"/>
          <a:ext cx="0" cy="0"/>
          <a:chOff x="0" y="0"/>
          <a:chExt cx="0" cy="0"/>
        </a:xfrm>
      </p:grpSpPr>
      <p:sp>
        <p:nvSpPr>
          <p:cNvPr id="350" name="Google Shape;350;p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51" name="Google Shape;351;p45"/>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52" name="Google Shape;352;p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3" name="Google Shape;353;p4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54" name="Google Shape;354;p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55" name="Google Shape;355;p45"/>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56" name="Google Shape;356;p4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357" name="Google Shape;357;p45"/>
          <p:cNvPicPr preferRelativeResize="0"/>
          <p:nvPr/>
        </p:nvPicPr>
        <p:blipFill rotWithShape="1">
          <a:blip r:embed="rId2">
            <a:alphaModFix/>
          </a:blip>
          <a:srcRect b="0" l="0" r="0" t="0"/>
          <a:stretch/>
        </p:blipFill>
        <p:spPr>
          <a:xfrm>
            <a:off x="1420039" y="2175762"/>
            <a:ext cx="9351922" cy="3488587"/>
          </a:xfrm>
          <a:prstGeom prst="rect">
            <a:avLst/>
          </a:prstGeom>
          <a:noFill/>
          <a:ln>
            <a:noFill/>
          </a:ln>
        </p:spPr>
      </p:pic>
      <p:sp>
        <p:nvSpPr>
          <p:cNvPr id="358" name="Google Shape;358;p45"/>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359" name="Google Shape;359;p45"/>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360" name="Google Shape;360;p45"/>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pic>
        <p:nvPicPr>
          <p:cNvPr id="361" name="Google Shape;361;p45"/>
          <p:cNvPicPr preferRelativeResize="0"/>
          <p:nvPr/>
        </p:nvPicPr>
        <p:blipFill>
          <a:blip r:embed="rId3">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62" name="Shape 362"/>
        <p:cNvGrpSpPr/>
        <p:nvPr/>
      </p:nvGrpSpPr>
      <p:grpSpPr>
        <a:xfrm>
          <a:off x="0" y="0"/>
          <a:ext cx="0" cy="0"/>
          <a:chOff x="0" y="0"/>
          <a:chExt cx="0" cy="0"/>
        </a:xfrm>
      </p:grpSpPr>
      <p:sp>
        <p:nvSpPr>
          <p:cNvPr id="363" name="Google Shape;363;p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64" name="Google Shape;364;p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5" name="Google Shape;365;p4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66" name="Google Shape;366;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67" name="Google Shape;367;p46"/>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368" name="Google Shape;368;p46"/>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69" name="Shape 369"/>
        <p:cNvGrpSpPr/>
        <p:nvPr/>
      </p:nvGrpSpPr>
      <p:grpSpPr>
        <a:xfrm>
          <a:off x="0" y="0"/>
          <a:ext cx="0" cy="0"/>
          <a:chOff x="0" y="0"/>
          <a:chExt cx="0" cy="0"/>
        </a:xfrm>
      </p:grpSpPr>
      <p:sp>
        <p:nvSpPr>
          <p:cNvPr id="370" name="Google Shape;370;p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71" name="Google Shape;371;p4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72" name="Google Shape;372;p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3" name="Google Shape;373;p4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74" name="Google Shape;374;p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75" name="Google Shape;375;p4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76" name="Google Shape;376;p4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77" name="Google Shape;377;p47"/>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pic>
        <p:nvPicPr>
          <p:cNvPr id="378" name="Google Shape;378;p47"/>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79" name="Shape 379"/>
        <p:cNvGrpSpPr/>
        <p:nvPr/>
      </p:nvGrpSpPr>
      <p:grpSpPr>
        <a:xfrm>
          <a:off x="0" y="0"/>
          <a:ext cx="0" cy="0"/>
          <a:chOff x="0" y="0"/>
          <a:chExt cx="0" cy="0"/>
        </a:xfrm>
      </p:grpSpPr>
      <p:sp>
        <p:nvSpPr>
          <p:cNvPr id="380" name="Google Shape;380;p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81" name="Google Shape;381;p4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82" name="Google Shape;382;p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83" name="Google Shape;383;p4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84" name="Google Shape;384;p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85" name="Google Shape;385;p48"/>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86" name="Google Shape;386;p48"/>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pic>
        <p:nvPicPr>
          <p:cNvPr id="387" name="Google Shape;387;p48"/>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88" name="Shape 388"/>
        <p:cNvGrpSpPr/>
        <p:nvPr/>
      </p:nvGrpSpPr>
      <p:grpSpPr>
        <a:xfrm>
          <a:off x="0" y="0"/>
          <a:ext cx="0" cy="0"/>
          <a:chOff x="0" y="0"/>
          <a:chExt cx="0" cy="0"/>
        </a:xfrm>
      </p:grpSpPr>
      <p:sp>
        <p:nvSpPr>
          <p:cNvPr id="389" name="Google Shape;389;p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90" name="Google Shape;390;p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1" name="Google Shape;391;p4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92" name="Google Shape;392;p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93" name="Google Shape;393;p49"/>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94" name="Google Shape;394;p49"/>
          <p:cNvSpPr txBox="1"/>
          <p:nvPr>
            <p:ph idx="3" type="body"/>
          </p:nvPr>
        </p:nvSpPr>
        <p:spPr>
          <a:xfrm>
            <a:off x="2438400" y="886600"/>
            <a:ext cx="7315200" cy="4800900"/>
          </a:xfrm>
          <a:prstGeom prst="rect">
            <a:avLst/>
          </a:prstGeom>
        </p:spPr>
        <p:txBody>
          <a:bodyPr anchorCtr="0" anchor="ctr"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pic>
        <p:nvPicPr>
          <p:cNvPr id="395" name="Google Shape;395;p49"/>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396" name="Shape 396"/>
        <p:cNvGrpSpPr/>
        <p:nvPr/>
      </p:nvGrpSpPr>
      <p:grpSpPr>
        <a:xfrm>
          <a:off x="0" y="0"/>
          <a:ext cx="0" cy="0"/>
          <a:chOff x="0" y="0"/>
          <a:chExt cx="0" cy="0"/>
        </a:xfrm>
      </p:grpSpPr>
      <p:sp>
        <p:nvSpPr>
          <p:cNvPr id="397" name="Google Shape;397;p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98" name="Google Shape;398;p5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99" name="Google Shape;399;p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0" name="Google Shape;400;p5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01" name="Google Shape;401;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02" name="Google Shape;402;p5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403" name="Google Shape;403;p5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04" name="Google Shape;404;p50"/>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
        <p:nvSpPr>
          <p:cNvPr id="405" name="Google Shape;405;p50"/>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pic>
        <p:nvPicPr>
          <p:cNvPr id="406" name="Google Shape;406;p50"/>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07" name="Shape 407"/>
        <p:cNvGrpSpPr/>
        <p:nvPr/>
      </p:nvGrpSpPr>
      <p:grpSpPr>
        <a:xfrm>
          <a:off x="0" y="0"/>
          <a:ext cx="0" cy="0"/>
          <a:chOff x="0" y="0"/>
          <a:chExt cx="0" cy="0"/>
        </a:xfrm>
      </p:grpSpPr>
      <p:sp>
        <p:nvSpPr>
          <p:cNvPr id="408" name="Google Shape;408;p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409" name="Google Shape;409;p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10" name="Google Shape;410;p5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11" name="Google Shape;411;p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12" name="Google Shape;412;p51"/>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13" name="Google Shape;413;p51"/>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414" name="Google Shape;414;p51"/>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p:txBody>
      </p:sp>
      <p:sp>
        <p:nvSpPr>
          <p:cNvPr id="415" name="Google Shape;415;p51"/>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416" name="Google Shape;416;p51"/>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pic>
        <p:nvPicPr>
          <p:cNvPr id="417" name="Google Shape;417;p51"/>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24" name="Shape 24"/>
        <p:cNvGrpSpPr/>
        <p:nvPr/>
      </p:nvGrpSpPr>
      <p:grpSpPr>
        <a:xfrm>
          <a:off x="0" y="0"/>
          <a:ext cx="0" cy="0"/>
          <a:chOff x="0" y="0"/>
          <a:chExt cx="0" cy="0"/>
        </a:xfrm>
      </p:grpSpPr>
      <p:cxnSp>
        <p:nvCxnSpPr>
          <p:cNvPr id="25" name="Google Shape;25;p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6" name="Google Shape;26;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 name="Google Shape;27;p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 name="Google Shape;28;p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latin typeface="Red Hat Display"/>
                <a:ea typeface="Red Hat Display"/>
                <a:cs typeface="Red Hat Display"/>
                <a:sym typeface="Red Hat Display"/>
              </a:rPr>
              <a:t>CONFIDENTIAL </a:t>
            </a:r>
            <a:r>
              <a:rPr lang="en" sz="600">
                <a:latin typeface="Red Hat Display"/>
                <a:ea typeface="Red Hat Display"/>
                <a:cs typeface="Red Hat Display"/>
                <a:sym typeface="Red Hat Display"/>
              </a:rPr>
              <a:t>Designator</a:t>
            </a:r>
            <a:endParaRPr sz="600">
              <a:latin typeface="Red Hat Display"/>
              <a:ea typeface="Red Hat Display"/>
              <a:cs typeface="Red Hat Display"/>
              <a:sym typeface="Red Hat Display"/>
            </a:endParaRPr>
          </a:p>
        </p:txBody>
      </p:sp>
      <p:cxnSp>
        <p:nvCxnSpPr>
          <p:cNvPr id="29" name="Google Shape;29;p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 name="Google Shape;30;p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1pPr>
            <a:lvl2pPr lvl="1"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2pPr>
            <a:lvl3pPr lvl="2"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3pPr>
            <a:lvl4pPr lvl="3"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4pPr>
            <a:lvl5pPr lvl="4"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5pPr>
            <a:lvl6pPr lvl="5"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6pPr>
            <a:lvl7pPr lvl="6"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7pPr>
            <a:lvl8pPr lvl="7"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8pPr>
            <a:lvl9pPr lvl="8"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418" name="Shape 418"/>
        <p:cNvGrpSpPr/>
        <p:nvPr/>
      </p:nvGrpSpPr>
      <p:grpSpPr>
        <a:xfrm>
          <a:off x="0" y="0"/>
          <a:ext cx="0" cy="0"/>
          <a:chOff x="0" y="0"/>
          <a:chExt cx="0" cy="0"/>
        </a:xfrm>
      </p:grpSpPr>
      <p:sp>
        <p:nvSpPr>
          <p:cNvPr id="419" name="Google Shape;419;p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20" name="Google Shape;420;p5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21" name="Google Shape;421;p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22" name="Google Shape;422;p5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23" name="Google Shape;423;p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24" name="Google Shape;424;p5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425" name="Google Shape;425;p5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26" name="Google Shape;426;p52"/>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427" name="Google Shape;427;p52"/>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28" name="Google Shape;428;p52"/>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500">
                <a:solidFill>
                  <a:schemeClr val="accent1"/>
                </a:solidFill>
              </a:defRPr>
            </a:lvl1pPr>
            <a:lvl2pPr lvl="1" rtl="0" algn="ctr">
              <a:lnSpc>
                <a:spcPct val="115000"/>
              </a:lnSpc>
              <a:spcBef>
                <a:spcPts val="0"/>
              </a:spcBef>
              <a:spcAft>
                <a:spcPts val="0"/>
              </a:spcAft>
              <a:buNone/>
              <a:defRPr sz="1500">
                <a:solidFill>
                  <a:schemeClr val="accent1"/>
                </a:solidFill>
              </a:defRPr>
            </a:lvl2pPr>
            <a:lvl3pPr lvl="2" rtl="0" algn="ctr">
              <a:lnSpc>
                <a:spcPct val="115000"/>
              </a:lnSpc>
              <a:spcBef>
                <a:spcPts val="0"/>
              </a:spcBef>
              <a:spcAft>
                <a:spcPts val="0"/>
              </a:spcAft>
              <a:buNone/>
              <a:defRPr sz="1500">
                <a:solidFill>
                  <a:schemeClr val="accent1"/>
                </a:solidFill>
              </a:defRPr>
            </a:lvl3pPr>
            <a:lvl4pPr lvl="3" rtl="0" algn="ctr">
              <a:lnSpc>
                <a:spcPct val="115000"/>
              </a:lnSpc>
              <a:spcBef>
                <a:spcPts val="0"/>
              </a:spcBef>
              <a:spcAft>
                <a:spcPts val="0"/>
              </a:spcAft>
              <a:buNone/>
              <a:defRPr sz="1500">
                <a:solidFill>
                  <a:schemeClr val="accent1"/>
                </a:solidFill>
              </a:defRPr>
            </a:lvl4pPr>
            <a:lvl5pPr lvl="4" rtl="0" algn="ctr">
              <a:lnSpc>
                <a:spcPct val="115000"/>
              </a:lnSpc>
              <a:spcBef>
                <a:spcPts val="0"/>
              </a:spcBef>
              <a:spcAft>
                <a:spcPts val="0"/>
              </a:spcAft>
              <a:buNone/>
              <a:defRPr sz="1500">
                <a:solidFill>
                  <a:schemeClr val="accent1"/>
                </a:solidFill>
              </a:defRPr>
            </a:lvl5pPr>
            <a:lvl6pPr lvl="5" rtl="0" algn="ctr">
              <a:lnSpc>
                <a:spcPct val="115000"/>
              </a:lnSpc>
              <a:spcBef>
                <a:spcPts val="0"/>
              </a:spcBef>
              <a:spcAft>
                <a:spcPts val="0"/>
              </a:spcAft>
              <a:buNone/>
              <a:defRPr sz="1500">
                <a:solidFill>
                  <a:schemeClr val="accent1"/>
                </a:solidFill>
              </a:defRPr>
            </a:lvl6pPr>
            <a:lvl7pPr lvl="6" rtl="0" algn="ctr">
              <a:lnSpc>
                <a:spcPct val="115000"/>
              </a:lnSpc>
              <a:spcBef>
                <a:spcPts val="0"/>
              </a:spcBef>
              <a:spcAft>
                <a:spcPts val="0"/>
              </a:spcAft>
              <a:buNone/>
              <a:defRPr sz="1500">
                <a:solidFill>
                  <a:schemeClr val="accent1"/>
                </a:solidFill>
              </a:defRPr>
            </a:lvl7pPr>
            <a:lvl8pPr lvl="7" rtl="0" algn="ctr">
              <a:lnSpc>
                <a:spcPct val="115000"/>
              </a:lnSpc>
              <a:spcBef>
                <a:spcPts val="0"/>
              </a:spcBef>
              <a:spcAft>
                <a:spcPts val="0"/>
              </a:spcAft>
              <a:buNone/>
              <a:defRPr sz="1500">
                <a:solidFill>
                  <a:schemeClr val="accent1"/>
                </a:solidFill>
              </a:defRPr>
            </a:lvl8pPr>
            <a:lvl9pPr lvl="8" rtl="0" algn="ctr">
              <a:lnSpc>
                <a:spcPct val="115000"/>
              </a:lnSpc>
              <a:spcBef>
                <a:spcPts val="0"/>
              </a:spcBef>
              <a:spcAft>
                <a:spcPts val="0"/>
              </a:spcAft>
              <a:buNone/>
              <a:defRPr sz="1500">
                <a:solidFill>
                  <a:schemeClr val="accent1"/>
                </a:solidFill>
              </a:defRPr>
            </a:lvl9pPr>
          </a:lstStyle>
          <a:p/>
        </p:txBody>
      </p:sp>
      <p:sp>
        <p:nvSpPr>
          <p:cNvPr id="429" name="Google Shape;429;p52"/>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500">
                <a:solidFill>
                  <a:schemeClr val="accent1"/>
                </a:solidFill>
              </a:defRPr>
            </a:lvl1pPr>
            <a:lvl2pPr lvl="1" rtl="0" algn="ctr">
              <a:lnSpc>
                <a:spcPct val="115000"/>
              </a:lnSpc>
              <a:spcBef>
                <a:spcPts val="0"/>
              </a:spcBef>
              <a:spcAft>
                <a:spcPts val="0"/>
              </a:spcAft>
              <a:buNone/>
              <a:defRPr sz="1500">
                <a:solidFill>
                  <a:schemeClr val="accent1"/>
                </a:solidFill>
              </a:defRPr>
            </a:lvl2pPr>
            <a:lvl3pPr lvl="2" rtl="0" algn="ctr">
              <a:lnSpc>
                <a:spcPct val="115000"/>
              </a:lnSpc>
              <a:spcBef>
                <a:spcPts val="0"/>
              </a:spcBef>
              <a:spcAft>
                <a:spcPts val="0"/>
              </a:spcAft>
              <a:buNone/>
              <a:defRPr sz="1500">
                <a:solidFill>
                  <a:schemeClr val="accent1"/>
                </a:solidFill>
              </a:defRPr>
            </a:lvl3pPr>
            <a:lvl4pPr lvl="3" rtl="0" algn="ctr">
              <a:lnSpc>
                <a:spcPct val="115000"/>
              </a:lnSpc>
              <a:spcBef>
                <a:spcPts val="0"/>
              </a:spcBef>
              <a:spcAft>
                <a:spcPts val="0"/>
              </a:spcAft>
              <a:buNone/>
              <a:defRPr sz="1500">
                <a:solidFill>
                  <a:schemeClr val="accent1"/>
                </a:solidFill>
              </a:defRPr>
            </a:lvl4pPr>
            <a:lvl5pPr lvl="4" rtl="0" algn="ctr">
              <a:lnSpc>
                <a:spcPct val="115000"/>
              </a:lnSpc>
              <a:spcBef>
                <a:spcPts val="0"/>
              </a:spcBef>
              <a:spcAft>
                <a:spcPts val="0"/>
              </a:spcAft>
              <a:buNone/>
              <a:defRPr sz="1500">
                <a:solidFill>
                  <a:schemeClr val="accent1"/>
                </a:solidFill>
              </a:defRPr>
            </a:lvl5pPr>
            <a:lvl6pPr lvl="5" rtl="0" algn="ctr">
              <a:lnSpc>
                <a:spcPct val="115000"/>
              </a:lnSpc>
              <a:spcBef>
                <a:spcPts val="0"/>
              </a:spcBef>
              <a:spcAft>
                <a:spcPts val="0"/>
              </a:spcAft>
              <a:buNone/>
              <a:defRPr sz="1500">
                <a:solidFill>
                  <a:schemeClr val="accent1"/>
                </a:solidFill>
              </a:defRPr>
            </a:lvl6pPr>
            <a:lvl7pPr lvl="6" rtl="0" algn="ctr">
              <a:lnSpc>
                <a:spcPct val="115000"/>
              </a:lnSpc>
              <a:spcBef>
                <a:spcPts val="0"/>
              </a:spcBef>
              <a:spcAft>
                <a:spcPts val="0"/>
              </a:spcAft>
              <a:buNone/>
              <a:defRPr sz="1500">
                <a:solidFill>
                  <a:schemeClr val="accent1"/>
                </a:solidFill>
              </a:defRPr>
            </a:lvl7pPr>
            <a:lvl8pPr lvl="7" rtl="0" algn="ctr">
              <a:lnSpc>
                <a:spcPct val="115000"/>
              </a:lnSpc>
              <a:spcBef>
                <a:spcPts val="0"/>
              </a:spcBef>
              <a:spcAft>
                <a:spcPts val="0"/>
              </a:spcAft>
              <a:buNone/>
              <a:defRPr sz="1500">
                <a:solidFill>
                  <a:schemeClr val="accent1"/>
                </a:solidFill>
              </a:defRPr>
            </a:lvl8pPr>
            <a:lvl9pPr lvl="8" rtl="0" algn="ctr">
              <a:lnSpc>
                <a:spcPct val="115000"/>
              </a:lnSpc>
              <a:spcBef>
                <a:spcPts val="0"/>
              </a:spcBef>
              <a:spcAft>
                <a:spcPts val="0"/>
              </a:spcAft>
              <a:buNone/>
              <a:defRPr sz="1500">
                <a:solidFill>
                  <a:schemeClr val="accent1"/>
                </a:solidFill>
              </a:defRPr>
            </a:lvl9pPr>
          </a:lstStyle>
          <a:p/>
        </p:txBody>
      </p:sp>
      <p:sp>
        <p:nvSpPr>
          <p:cNvPr id="430" name="Google Shape;430;p52"/>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431" name="Google Shape;431;p52"/>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pic>
        <p:nvPicPr>
          <p:cNvPr id="432" name="Google Shape;432;p52"/>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433" name="Shape 433"/>
        <p:cNvGrpSpPr/>
        <p:nvPr/>
      </p:nvGrpSpPr>
      <p:grpSpPr>
        <a:xfrm>
          <a:off x="0" y="0"/>
          <a:ext cx="0" cy="0"/>
          <a:chOff x="0" y="0"/>
          <a:chExt cx="0" cy="0"/>
        </a:xfrm>
      </p:grpSpPr>
      <p:sp>
        <p:nvSpPr>
          <p:cNvPr id="434" name="Google Shape;434;p53"/>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435" name="Google Shape;435;p53"/>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436" name="Google Shape;436;p53"/>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437" name="Google Shape;437;p53"/>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38" name="Google Shape;438;p5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39" name="Google Shape;439;p5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0" name="Google Shape;440;p5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41" name="Google Shape;441;p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42" name="Google Shape;442;p53"/>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443" name="Google Shape;443;p53"/>
          <p:cNvSpPr txBox="1"/>
          <p:nvPr>
            <p:ph idx="6"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44" name="Google Shape;444;p53"/>
          <p:cNvCxnSpPr/>
          <p:nvPr/>
        </p:nvCxnSpPr>
        <p:spPr>
          <a:xfrm>
            <a:off x="4306145" y="2661025"/>
            <a:ext cx="0" cy="2556300"/>
          </a:xfrm>
          <a:prstGeom prst="straightConnector1">
            <a:avLst/>
          </a:prstGeom>
          <a:noFill/>
          <a:ln cap="flat" cmpd="sng" w="9525">
            <a:solidFill>
              <a:schemeClr val="dk2"/>
            </a:solidFill>
            <a:prstDash val="dot"/>
            <a:round/>
            <a:headEnd len="med" w="med" type="none"/>
            <a:tailEnd len="med" w="med" type="none"/>
          </a:ln>
        </p:spPr>
      </p:cxnSp>
      <p:cxnSp>
        <p:nvCxnSpPr>
          <p:cNvPr id="445" name="Google Shape;445;p53"/>
          <p:cNvCxnSpPr/>
          <p:nvPr/>
        </p:nvCxnSpPr>
        <p:spPr>
          <a:xfrm>
            <a:off x="7885845" y="2661025"/>
            <a:ext cx="0" cy="2556300"/>
          </a:xfrm>
          <a:prstGeom prst="straightConnector1">
            <a:avLst/>
          </a:prstGeom>
          <a:noFill/>
          <a:ln cap="flat" cmpd="sng" w="9525">
            <a:solidFill>
              <a:schemeClr val="dk2"/>
            </a:solidFill>
            <a:prstDash val="dot"/>
            <a:round/>
            <a:headEnd len="med" w="med" type="none"/>
            <a:tailEnd len="med" w="med" type="none"/>
          </a:ln>
        </p:spPr>
      </p:cxnSp>
      <p:sp>
        <p:nvSpPr>
          <p:cNvPr id="446" name="Google Shape;446;p53"/>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47" name="Google Shape;447;p53"/>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448" name="Google Shape;448;p53"/>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49" name="Google Shape;449;p53"/>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450" name="Google Shape;450;p53"/>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51" name="Google Shape;451;p53"/>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pic>
        <p:nvPicPr>
          <p:cNvPr id="452" name="Google Shape;452;p53"/>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453" name="Shape 453"/>
        <p:cNvGrpSpPr/>
        <p:nvPr/>
      </p:nvGrpSpPr>
      <p:grpSpPr>
        <a:xfrm>
          <a:off x="0" y="0"/>
          <a:ext cx="0" cy="0"/>
          <a:chOff x="0" y="0"/>
          <a:chExt cx="0" cy="0"/>
        </a:xfrm>
      </p:grpSpPr>
      <p:sp>
        <p:nvSpPr>
          <p:cNvPr id="454" name="Google Shape;454;p54"/>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455" name="Google Shape;455;p54"/>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456" name="Google Shape;456;p5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57" name="Google Shape;457;p5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58" name="Google Shape;458;p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59" name="Google Shape;459;p5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60" name="Google Shape;460;p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61" name="Google Shape;461;p54"/>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462" name="Google Shape;462;p54"/>
          <p:cNvSpPr txBox="1"/>
          <p:nvPr>
            <p:ph idx="5"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63" name="Google Shape;463;p54"/>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464" name="Google Shape;464;p54"/>
          <p:cNvCxnSpPr/>
          <p:nvPr/>
        </p:nvCxnSpPr>
        <p:spPr>
          <a:xfrm>
            <a:off x="7885850" y="3677350"/>
            <a:ext cx="0" cy="1404900"/>
          </a:xfrm>
          <a:prstGeom prst="straightConnector1">
            <a:avLst/>
          </a:prstGeom>
          <a:noFill/>
          <a:ln cap="flat" cmpd="sng" w="9525">
            <a:solidFill>
              <a:schemeClr val="dk2"/>
            </a:solidFill>
            <a:prstDash val="dot"/>
            <a:round/>
            <a:headEnd len="med" w="med" type="none"/>
            <a:tailEnd len="med" w="med" type="none"/>
          </a:ln>
        </p:spPr>
      </p:cxnSp>
      <p:sp>
        <p:nvSpPr>
          <p:cNvPr id="465" name="Google Shape;465;p54"/>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66" name="Google Shape;466;p54"/>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467" name="Google Shape;467;p54"/>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68" name="Google Shape;468;p54"/>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pic>
        <p:nvPicPr>
          <p:cNvPr id="469" name="Google Shape;469;p54"/>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470" name="Shape 470"/>
        <p:cNvGrpSpPr/>
        <p:nvPr/>
      </p:nvGrpSpPr>
      <p:grpSpPr>
        <a:xfrm>
          <a:off x="0" y="0"/>
          <a:ext cx="0" cy="0"/>
          <a:chOff x="0" y="0"/>
          <a:chExt cx="0" cy="0"/>
        </a:xfrm>
      </p:grpSpPr>
      <p:sp>
        <p:nvSpPr>
          <p:cNvPr id="471" name="Google Shape;471;p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72" name="Google Shape;472;p5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73" name="Google Shape;473;p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74" name="Google Shape;474;p5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75" name="Google Shape;475;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76" name="Google Shape;476;p5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477" name="Google Shape;477;p5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78" name="Google Shape;478;p55"/>
          <p:cNvCxnSpPr/>
          <p:nvPr/>
        </p:nvCxnSpPr>
        <p:spPr>
          <a:xfrm>
            <a:off x="7885850" y="4439350"/>
            <a:ext cx="0" cy="1404900"/>
          </a:xfrm>
          <a:prstGeom prst="straightConnector1">
            <a:avLst/>
          </a:prstGeom>
          <a:noFill/>
          <a:ln cap="flat" cmpd="sng" w="9525">
            <a:solidFill>
              <a:schemeClr val="dk2"/>
            </a:solidFill>
            <a:prstDash val="dot"/>
            <a:round/>
            <a:headEnd len="med" w="med" type="none"/>
            <a:tailEnd len="med" w="med" type="none"/>
          </a:ln>
        </p:spPr>
      </p:cxnSp>
      <p:sp>
        <p:nvSpPr>
          <p:cNvPr id="479" name="Google Shape;479;p55"/>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80" name="Google Shape;480;p55"/>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81" name="Google Shape;481;p55"/>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482" name="Google Shape;482;p55"/>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83" name="Google Shape;483;p55"/>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pic>
        <p:nvPicPr>
          <p:cNvPr id="484" name="Google Shape;484;p55"/>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485" name="Shape 485"/>
        <p:cNvGrpSpPr/>
        <p:nvPr/>
      </p:nvGrpSpPr>
      <p:grpSpPr>
        <a:xfrm>
          <a:off x="0" y="0"/>
          <a:ext cx="0" cy="0"/>
          <a:chOff x="0" y="0"/>
          <a:chExt cx="0" cy="0"/>
        </a:xfrm>
      </p:grpSpPr>
      <p:sp>
        <p:nvSpPr>
          <p:cNvPr id="486" name="Google Shape;486;p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87" name="Google Shape;487;p5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88" name="Google Shape;488;p5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89" name="Google Shape;489;p5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90" name="Google Shape;490;p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91" name="Google Shape;491;p5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492" name="Google Shape;492;p5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93" name="Google Shape;493;p56"/>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94" name="Google Shape;494;p56"/>
          <p:cNvSpPr txBox="1"/>
          <p:nvPr>
            <p:ph idx="5" type="subTitle"/>
          </p:nvPr>
        </p:nvSpPr>
        <p:spPr>
          <a:xfrm>
            <a:off x="9078238"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495" name="Google Shape;495;p56"/>
          <p:cNvSpPr txBox="1"/>
          <p:nvPr>
            <p:ph idx="6" type="subTitle"/>
          </p:nvPr>
        </p:nvSpPr>
        <p:spPr>
          <a:xfrm>
            <a:off x="10284513"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496" name="Google Shape;496;p56"/>
          <p:cNvSpPr txBox="1"/>
          <p:nvPr>
            <p:ph idx="7" type="subTitle"/>
          </p:nvPr>
        </p:nvSpPr>
        <p:spPr>
          <a:xfrm>
            <a:off x="9078238"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497" name="Google Shape;497;p56"/>
          <p:cNvSpPr txBox="1"/>
          <p:nvPr>
            <p:ph idx="8" type="subTitle"/>
          </p:nvPr>
        </p:nvSpPr>
        <p:spPr>
          <a:xfrm>
            <a:off x="10284513"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498" name="Google Shape;498;p56"/>
          <p:cNvSpPr txBox="1"/>
          <p:nvPr>
            <p:ph idx="9" type="subTitle"/>
          </p:nvPr>
        </p:nvSpPr>
        <p:spPr>
          <a:xfrm>
            <a:off x="9078238"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499" name="Google Shape;499;p56"/>
          <p:cNvSpPr txBox="1"/>
          <p:nvPr>
            <p:ph idx="13" type="subTitle"/>
          </p:nvPr>
        </p:nvSpPr>
        <p:spPr>
          <a:xfrm>
            <a:off x="10284513"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pic>
        <p:nvPicPr>
          <p:cNvPr id="500" name="Google Shape;500;p56"/>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501" name="Shape 501"/>
        <p:cNvGrpSpPr/>
        <p:nvPr/>
      </p:nvGrpSpPr>
      <p:grpSpPr>
        <a:xfrm>
          <a:off x="0" y="0"/>
          <a:ext cx="0" cy="0"/>
          <a:chOff x="0" y="0"/>
          <a:chExt cx="0" cy="0"/>
        </a:xfrm>
      </p:grpSpPr>
      <p:sp>
        <p:nvSpPr>
          <p:cNvPr id="502" name="Google Shape;502;p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03" name="Google Shape;503;p5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04" name="Google Shape;504;p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5" name="Google Shape;505;p5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06" name="Google Shape;506;p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07" name="Google Shape;507;p5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08" name="Google Shape;508;p5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09" name="Google Shape;509;p57"/>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510" name="Google Shape;510;p57"/>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7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1"/>
                </a:solidFill>
              </a:defRPr>
            </a:lvl2pPr>
            <a:lvl3pPr lvl="2" rtl="0">
              <a:lnSpc>
                <a:spcPct val="100000"/>
              </a:lnSpc>
              <a:spcBef>
                <a:spcPts val="0"/>
              </a:spcBef>
              <a:spcAft>
                <a:spcPts val="0"/>
              </a:spcAft>
              <a:buNone/>
              <a:defRPr sz="2700">
                <a:solidFill>
                  <a:schemeClr val="accent1"/>
                </a:solidFill>
              </a:defRPr>
            </a:lvl3pPr>
            <a:lvl4pPr lvl="3" rtl="0">
              <a:lnSpc>
                <a:spcPct val="100000"/>
              </a:lnSpc>
              <a:spcBef>
                <a:spcPts val="0"/>
              </a:spcBef>
              <a:spcAft>
                <a:spcPts val="0"/>
              </a:spcAft>
              <a:buNone/>
              <a:defRPr sz="2700">
                <a:solidFill>
                  <a:schemeClr val="accent1"/>
                </a:solidFill>
              </a:defRPr>
            </a:lvl4pPr>
            <a:lvl5pPr lvl="4" rtl="0">
              <a:lnSpc>
                <a:spcPct val="100000"/>
              </a:lnSpc>
              <a:spcBef>
                <a:spcPts val="0"/>
              </a:spcBef>
              <a:spcAft>
                <a:spcPts val="0"/>
              </a:spcAft>
              <a:buNone/>
              <a:defRPr sz="2700">
                <a:solidFill>
                  <a:schemeClr val="accent1"/>
                </a:solidFill>
              </a:defRPr>
            </a:lvl5pPr>
            <a:lvl6pPr lvl="5" rtl="0">
              <a:lnSpc>
                <a:spcPct val="100000"/>
              </a:lnSpc>
              <a:spcBef>
                <a:spcPts val="0"/>
              </a:spcBef>
              <a:spcAft>
                <a:spcPts val="0"/>
              </a:spcAft>
              <a:buNone/>
              <a:defRPr sz="2700">
                <a:solidFill>
                  <a:schemeClr val="accent1"/>
                </a:solidFill>
              </a:defRPr>
            </a:lvl6pPr>
            <a:lvl7pPr lvl="6" rtl="0">
              <a:lnSpc>
                <a:spcPct val="100000"/>
              </a:lnSpc>
              <a:spcBef>
                <a:spcPts val="0"/>
              </a:spcBef>
              <a:spcAft>
                <a:spcPts val="0"/>
              </a:spcAft>
              <a:buNone/>
              <a:defRPr sz="2700">
                <a:solidFill>
                  <a:schemeClr val="accent1"/>
                </a:solidFill>
              </a:defRPr>
            </a:lvl7pPr>
            <a:lvl8pPr lvl="7" rtl="0">
              <a:lnSpc>
                <a:spcPct val="100000"/>
              </a:lnSpc>
              <a:spcBef>
                <a:spcPts val="0"/>
              </a:spcBef>
              <a:spcAft>
                <a:spcPts val="0"/>
              </a:spcAft>
              <a:buNone/>
              <a:defRPr sz="2700">
                <a:solidFill>
                  <a:schemeClr val="accent1"/>
                </a:solidFill>
              </a:defRPr>
            </a:lvl8pPr>
            <a:lvl9pPr lvl="8" rtl="0">
              <a:lnSpc>
                <a:spcPct val="100000"/>
              </a:lnSpc>
              <a:spcBef>
                <a:spcPts val="0"/>
              </a:spcBef>
              <a:spcAft>
                <a:spcPts val="0"/>
              </a:spcAft>
              <a:buNone/>
              <a:defRPr sz="2700">
                <a:solidFill>
                  <a:schemeClr val="accent1"/>
                </a:solidFill>
              </a:defRPr>
            </a:lvl9pPr>
          </a:lstStyle>
          <a:p/>
        </p:txBody>
      </p:sp>
      <p:sp>
        <p:nvSpPr>
          <p:cNvPr id="511" name="Google Shape;511;p57"/>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512" name="Google Shape;512;p57"/>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7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2"/>
                </a:solidFill>
              </a:defRPr>
            </a:lvl2pPr>
            <a:lvl3pPr lvl="2" rtl="0">
              <a:lnSpc>
                <a:spcPct val="100000"/>
              </a:lnSpc>
              <a:spcBef>
                <a:spcPts val="0"/>
              </a:spcBef>
              <a:spcAft>
                <a:spcPts val="0"/>
              </a:spcAft>
              <a:buNone/>
              <a:defRPr sz="2700">
                <a:solidFill>
                  <a:schemeClr val="accent2"/>
                </a:solidFill>
              </a:defRPr>
            </a:lvl3pPr>
            <a:lvl4pPr lvl="3" rtl="0">
              <a:lnSpc>
                <a:spcPct val="100000"/>
              </a:lnSpc>
              <a:spcBef>
                <a:spcPts val="0"/>
              </a:spcBef>
              <a:spcAft>
                <a:spcPts val="0"/>
              </a:spcAft>
              <a:buNone/>
              <a:defRPr sz="2700">
                <a:solidFill>
                  <a:schemeClr val="accent2"/>
                </a:solidFill>
              </a:defRPr>
            </a:lvl4pPr>
            <a:lvl5pPr lvl="4" rtl="0">
              <a:lnSpc>
                <a:spcPct val="100000"/>
              </a:lnSpc>
              <a:spcBef>
                <a:spcPts val="0"/>
              </a:spcBef>
              <a:spcAft>
                <a:spcPts val="0"/>
              </a:spcAft>
              <a:buNone/>
              <a:defRPr sz="2700">
                <a:solidFill>
                  <a:schemeClr val="accent2"/>
                </a:solidFill>
              </a:defRPr>
            </a:lvl5pPr>
            <a:lvl6pPr lvl="5" rtl="0">
              <a:lnSpc>
                <a:spcPct val="100000"/>
              </a:lnSpc>
              <a:spcBef>
                <a:spcPts val="0"/>
              </a:spcBef>
              <a:spcAft>
                <a:spcPts val="0"/>
              </a:spcAft>
              <a:buNone/>
              <a:defRPr sz="2700">
                <a:solidFill>
                  <a:schemeClr val="accent2"/>
                </a:solidFill>
              </a:defRPr>
            </a:lvl6pPr>
            <a:lvl7pPr lvl="6" rtl="0">
              <a:lnSpc>
                <a:spcPct val="100000"/>
              </a:lnSpc>
              <a:spcBef>
                <a:spcPts val="0"/>
              </a:spcBef>
              <a:spcAft>
                <a:spcPts val="0"/>
              </a:spcAft>
              <a:buNone/>
              <a:defRPr sz="2700">
                <a:solidFill>
                  <a:schemeClr val="accent2"/>
                </a:solidFill>
              </a:defRPr>
            </a:lvl7pPr>
            <a:lvl8pPr lvl="7" rtl="0">
              <a:lnSpc>
                <a:spcPct val="100000"/>
              </a:lnSpc>
              <a:spcBef>
                <a:spcPts val="0"/>
              </a:spcBef>
              <a:spcAft>
                <a:spcPts val="0"/>
              </a:spcAft>
              <a:buNone/>
              <a:defRPr sz="2700">
                <a:solidFill>
                  <a:schemeClr val="accent2"/>
                </a:solidFill>
              </a:defRPr>
            </a:lvl8pPr>
            <a:lvl9pPr lvl="8" rtl="0">
              <a:lnSpc>
                <a:spcPct val="100000"/>
              </a:lnSpc>
              <a:spcBef>
                <a:spcPts val="0"/>
              </a:spcBef>
              <a:spcAft>
                <a:spcPts val="0"/>
              </a:spcAft>
              <a:buNone/>
              <a:defRPr sz="2700">
                <a:solidFill>
                  <a:schemeClr val="accent2"/>
                </a:solidFill>
              </a:defRPr>
            </a:lvl9pPr>
          </a:lstStyle>
          <a:p/>
        </p:txBody>
      </p:sp>
      <p:sp>
        <p:nvSpPr>
          <p:cNvPr id="513" name="Google Shape;513;p57"/>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7"/>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7"/>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7"/>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7"/>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7"/>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7"/>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7"/>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7"/>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7"/>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7"/>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7"/>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7"/>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7"/>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7"/>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7"/>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7"/>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7"/>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7"/>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7"/>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33" name="Google Shape;533;p57"/>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7"/>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7"/>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7"/>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7"/>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7"/>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7"/>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7"/>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7"/>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7"/>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43" name="Google Shape;543;p57"/>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7"/>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7"/>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7"/>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7"/>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7"/>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7"/>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7"/>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7"/>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7"/>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53" name="Google Shape;553;p57"/>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7"/>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7"/>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7"/>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7"/>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7"/>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7"/>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7"/>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7"/>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7"/>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63" name="Google Shape;563;p57"/>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7"/>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7"/>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7"/>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7"/>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7"/>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7"/>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7"/>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7"/>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7"/>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73" name="Google Shape;573;p57"/>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7"/>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7"/>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7"/>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7"/>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7"/>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7"/>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7"/>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7"/>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7"/>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83" name="Google Shape;583;p57"/>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7"/>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7"/>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7"/>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7"/>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7"/>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7"/>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7"/>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7"/>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7"/>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93" name="Google Shape;593;p57"/>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7"/>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7"/>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7"/>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7"/>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7"/>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7"/>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7"/>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7"/>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7"/>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03" name="Google Shape;603;p57"/>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7"/>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7"/>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7"/>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7"/>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7"/>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7"/>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7"/>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7"/>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7"/>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13" name="Google Shape;613;p57"/>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7"/>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7"/>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7"/>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7"/>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7"/>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7"/>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7"/>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7"/>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23" name="Google Shape;623;p57"/>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7"/>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7"/>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7"/>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7"/>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7"/>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7"/>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7"/>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7"/>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7"/>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33" name="Google Shape;633;p57"/>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7"/>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7"/>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7"/>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7"/>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7"/>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7"/>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7"/>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7"/>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7"/>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43" name="Google Shape;643;p57"/>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7"/>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7"/>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7"/>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7"/>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7"/>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7"/>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7"/>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7"/>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7"/>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53" name="Google Shape;653;p57"/>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7"/>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7"/>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7"/>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7"/>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7"/>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7"/>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7"/>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7"/>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7"/>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63" name="Google Shape;663;p57"/>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7"/>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7"/>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7"/>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7"/>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7"/>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7"/>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7"/>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7"/>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7"/>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73" name="Google Shape;673;p57"/>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7"/>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7"/>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7"/>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7"/>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7"/>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7"/>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7"/>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7"/>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7"/>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83" name="Google Shape;683;p57"/>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7"/>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7"/>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7"/>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7"/>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7"/>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7"/>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7"/>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7"/>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7"/>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93" name="Google Shape;693;p57"/>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7"/>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7"/>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7"/>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7"/>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7"/>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7"/>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7"/>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7"/>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7"/>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703" name="Google Shape;703;p57"/>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7"/>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7"/>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7"/>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7"/>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7"/>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7"/>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7"/>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7"/>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7"/>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pic>
        <p:nvPicPr>
          <p:cNvPr id="713" name="Google Shape;713;p57"/>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714" name="Shape 714"/>
        <p:cNvGrpSpPr/>
        <p:nvPr/>
      </p:nvGrpSpPr>
      <p:grpSpPr>
        <a:xfrm>
          <a:off x="0" y="0"/>
          <a:ext cx="0" cy="0"/>
          <a:chOff x="0" y="0"/>
          <a:chExt cx="0" cy="0"/>
        </a:xfrm>
      </p:grpSpPr>
      <p:sp>
        <p:nvSpPr>
          <p:cNvPr id="715" name="Google Shape;715;p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716" name="Google Shape;716;p5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717" name="Google Shape;717;p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18" name="Google Shape;718;p5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719" name="Google Shape;719;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20" name="Google Shape;720;p5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721" name="Google Shape;721;p58"/>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722" name="Google Shape;722;p58"/>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723" name="Google Shape;723;p58"/>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724" name="Google Shape;724;p58"/>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725" name="Google Shape;725;p58"/>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726" name="Google Shape;726;p58"/>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727" name="Google Shape;727;p58"/>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728" name="Google Shape;728;p58"/>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729" name="Google Shape;729;p58"/>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730" name="Google Shape;730;p58"/>
          <p:cNvPicPr preferRelativeResize="0"/>
          <p:nvPr/>
        </p:nvPicPr>
        <p:blipFill>
          <a:blip r:embed="rId2">
            <a:alphaModFix/>
          </a:blip>
          <a:stretch>
            <a:fillRect/>
          </a:stretch>
        </p:blipFill>
        <p:spPr>
          <a:xfrm>
            <a:off x="1044805" y="2217196"/>
            <a:ext cx="553219" cy="553200"/>
          </a:xfrm>
          <a:prstGeom prst="rect">
            <a:avLst/>
          </a:prstGeom>
          <a:noFill/>
          <a:ln>
            <a:noFill/>
          </a:ln>
        </p:spPr>
      </p:pic>
      <p:pic>
        <p:nvPicPr>
          <p:cNvPr id="731" name="Google Shape;731;p58"/>
          <p:cNvPicPr preferRelativeResize="0"/>
          <p:nvPr/>
        </p:nvPicPr>
        <p:blipFill>
          <a:blip r:embed="rId2">
            <a:alphaModFix/>
          </a:blip>
          <a:stretch>
            <a:fillRect/>
          </a:stretch>
        </p:blipFill>
        <p:spPr>
          <a:xfrm>
            <a:off x="4627759" y="2217196"/>
            <a:ext cx="553219" cy="553200"/>
          </a:xfrm>
          <a:prstGeom prst="rect">
            <a:avLst/>
          </a:prstGeom>
          <a:noFill/>
          <a:ln>
            <a:noFill/>
          </a:ln>
        </p:spPr>
      </p:pic>
      <p:pic>
        <p:nvPicPr>
          <p:cNvPr id="732" name="Google Shape;732;p58"/>
          <p:cNvPicPr preferRelativeResize="0"/>
          <p:nvPr/>
        </p:nvPicPr>
        <p:blipFill>
          <a:blip r:embed="rId2">
            <a:alphaModFix/>
          </a:blip>
          <a:stretch>
            <a:fillRect/>
          </a:stretch>
        </p:blipFill>
        <p:spPr>
          <a:xfrm>
            <a:off x="8210712" y="2217196"/>
            <a:ext cx="553219" cy="553200"/>
          </a:xfrm>
          <a:prstGeom prst="rect">
            <a:avLst/>
          </a:prstGeom>
          <a:noFill/>
          <a:ln>
            <a:noFill/>
          </a:ln>
        </p:spPr>
      </p:pic>
      <p:pic>
        <p:nvPicPr>
          <p:cNvPr id="733" name="Google Shape;733;p58"/>
          <p:cNvPicPr preferRelativeResize="0"/>
          <p:nvPr/>
        </p:nvPicPr>
        <p:blipFill>
          <a:blip r:embed="rId3">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734" name="Shape 734"/>
        <p:cNvGrpSpPr/>
        <p:nvPr/>
      </p:nvGrpSpPr>
      <p:grpSpPr>
        <a:xfrm>
          <a:off x="0" y="0"/>
          <a:ext cx="0" cy="0"/>
          <a:chOff x="0" y="0"/>
          <a:chExt cx="0" cy="0"/>
        </a:xfrm>
      </p:grpSpPr>
      <p:sp>
        <p:nvSpPr>
          <p:cNvPr id="735" name="Google Shape;735;p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736" name="Google Shape;736;p5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737" name="Google Shape;737;p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38" name="Google Shape;738;p5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739" name="Google Shape;739;p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40" name="Google Shape;740;p5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741" name="Google Shape;741;p59"/>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742" name="Google Shape;742;p59"/>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743" name="Google Shape;743;p59"/>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744" name="Google Shape;744;p59"/>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745" name="Google Shape;745;p59"/>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746" name="Google Shape;746;p59"/>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747" name="Google Shape;747;p59"/>
          <p:cNvPicPr preferRelativeResize="0"/>
          <p:nvPr/>
        </p:nvPicPr>
        <p:blipFill>
          <a:blip r:embed="rId2">
            <a:alphaModFix/>
          </a:blip>
          <a:stretch>
            <a:fillRect/>
          </a:stretch>
        </p:blipFill>
        <p:spPr>
          <a:xfrm>
            <a:off x="1227082" y="2044890"/>
            <a:ext cx="731700" cy="731683"/>
          </a:xfrm>
          <a:prstGeom prst="rect">
            <a:avLst/>
          </a:prstGeom>
          <a:noFill/>
          <a:ln>
            <a:noFill/>
          </a:ln>
        </p:spPr>
      </p:pic>
      <p:pic>
        <p:nvPicPr>
          <p:cNvPr id="748" name="Google Shape;748;p59"/>
          <p:cNvPicPr preferRelativeResize="0"/>
          <p:nvPr/>
        </p:nvPicPr>
        <p:blipFill>
          <a:blip r:embed="rId2">
            <a:alphaModFix/>
          </a:blip>
          <a:stretch>
            <a:fillRect/>
          </a:stretch>
        </p:blipFill>
        <p:spPr>
          <a:xfrm>
            <a:off x="6413282" y="2044890"/>
            <a:ext cx="731700" cy="731683"/>
          </a:xfrm>
          <a:prstGeom prst="rect">
            <a:avLst/>
          </a:prstGeom>
          <a:noFill/>
          <a:ln>
            <a:noFill/>
          </a:ln>
        </p:spPr>
      </p:pic>
      <p:pic>
        <p:nvPicPr>
          <p:cNvPr id="749" name="Google Shape;749;p59"/>
          <p:cNvPicPr preferRelativeResize="0"/>
          <p:nvPr/>
        </p:nvPicPr>
        <p:blipFill>
          <a:blip r:embed="rId3">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750" name="Shape 750"/>
        <p:cNvGrpSpPr/>
        <p:nvPr/>
      </p:nvGrpSpPr>
      <p:grpSpPr>
        <a:xfrm>
          <a:off x="0" y="0"/>
          <a:ext cx="0" cy="0"/>
          <a:chOff x="0" y="0"/>
          <a:chExt cx="0" cy="0"/>
        </a:xfrm>
      </p:grpSpPr>
      <p:sp>
        <p:nvSpPr>
          <p:cNvPr id="751" name="Google Shape;751;p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752" name="Google Shape;752;p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53" name="Google Shape;753;p6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754" name="Google Shape;754;p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55" name="Google Shape;755;p60"/>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56" name="Google Shape;756;p60"/>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7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p:txBody>
      </p:sp>
      <p:sp>
        <p:nvSpPr>
          <p:cNvPr id="757" name="Google Shape;757;p60"/>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lvl1pPr>
            <a:lvl2pPr lvl="1" rtl="0">
              <a:lnSpc>
                <a:spcPct val="114000"/>
              </a:lnSpc>
              <a:spcBef>
                <a:spcPts val="0"/>
              </a:spcBef>
              <a:spcAft>
                <a:spcPts val="0"/>
              </a:spcAft>
              <a:buNone/>
              <a:defRPr sz="1500"/>
            </a:lvl2pPr>
            <a:lvl3pPr lvl="2" rtl="0">
              <a:lnSpc>
                <a:spcPct val="114000"/>
              </a:lnSpc>
              <a:spcBef>
                <a:spcPts val="0"/>
              </a:spcBef>
              <a:spcAft>
                <a:spcPts val="0"/>
              </a:spcAft>
              <a:buNone/>
              <a:defRPr sz="1500"/>
            </a:lvl3pPr>
            <a:lvl4pPr lvl="3" rtl="0">
              <a:lnSpc>
                <a:spcPct val="114000"/>
              </a:lnSpc>
              <a:spcBef>
                <a:spcPts val="0"/>
              </a:spcBef>
              <a:spcAft>
                <a:spcPts val="0"/>
              </a:spcAft>
              <a:buNone/>
              <a:defRPr sz="1500"/>
            </a:lvl4pPr>
            <a:lvl5pPr lvl="4" rtl="0">
              <a:lnSpc>
                <a:spcPct val="114000"/>
              </a:lnSpc>
              <a:spcBef>
                <a:spcPts val="0"/>
              </a:spcBef>
              <a:spcAft>
                <a:spcPts val="0"/>
              </a:spcAft>
              <a:buNone/>
              <a:defRPr sz="1500"/>
            </a:lvl5pPr>
            <a:lvl6pPr lvl="5" rtl="0">
              <a:lnSpc>
                <a:spcPct val="114000"/>
              </a:lnSpc>
              <a:spcBef>
                <a:spcPts val="0"/>
              </a:spcBef>
              <a:spcAft>
                <a:spcPts val="0"/>
              </a:spcAft>
              <a:buNone/>
              <a:defRPr sz="1500"/>
            </a:lvl6pPr>
            <a:lvl7pPr lvl="6" rtl="0">
              <a:lnSpc>
                <a:spcPct val="114000"/>
              </a:lnSpc>
              <a:spcBef>
                <a:spcPts val="0"/>
              </a:spcBef>
              <a:spcAft>
                <a:spcPts val="0"/>
              </a:spcAft>
              <a:buNone/>
              <a:defRPr sz="1500"/>
            </a:lvl7pPr>
            <a:lvl8pPr lvl="7" rtl="0">
              <a:lnSpc>
                <a:spcPct val="114000"/>
              </a:lnSpc>
              <a:spcBef>
                <a:spcPts val="0"/>
              </a:spcBef>
              <a:spcAft>
                <a:spcPts val="0"/>
              </a:spcAft>
              <a:buNone/>
              <a:defRPr sz="1500"/>
            </a:lvl8pPr>
            <a:lvl9pPr lvl="8" rtl="0">
              <a:lnSpc>
                <a:spcPct val="114000"/>
              </a:lnSpc>
              <a:spcBef>
                <a:spcPts val="0"/>
              </a:spcBef>
              <a:spcAft>
                <a:spcPts val="0"/>
              </a:spcAft>
              <a:buNone/>
              <a:defRPr sz="1500"/>
            </a:lvl9pPr>
          </a:lstStyle>
          <a:p/>
        </p:txBody>
      </p:sp>
      <p:pic>
        <p:nvPicPr>
          <p:cNvPr id="758" name="Google Shape;758;p60"/>
          <p:cNvPicPr preferRelativeResize="0"/>
          <p:nvPr/>
        </p:nvPicPr>
        <p:blipFill>
          <a:blip r:embed="rId2">
            <a:alphaModFix/>
          </a:blip>
          <a:stretch>
            <a:fillRect/>
          </a:stretch>
        </p:blipFill>
        <p:spPr>
          <a:xfrm>
            <a:off x="3419450" y="1298452"/>
            <a:ext cx="731700" cy="731683"/>
          </a:xfrm>
          <a:prstGeom prst="rect">
            <a:avLst/>
          </a:prstGeom>
          <a:noFill/>
          <a:ln>
            <a:noFill/>
          </a:ln>
        </p:spPr>
      </p:pic>
      <p:pic>
        <p:nvPicPr>
          <p:cNvPr id="759" name="Google Shape;759;p60"/>
          <p:cNvPicPr preferRelativeResize="0"/>
          <p:nvPr/>
        </p:nvPicPr>
        <p:blipFill>
          <a:blip r:embed="rId3">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760" name="Shape 760"/>
        <p:cNvGrpSpPr/>
        <p:nvPr/>
      </p:nvGrpSpPr>
      <p:grpSpPr>
        <a:xfrm>
          <a:off x="0" y="0"/>
          <a:ext cx="0" cy="0"/>
          <a:chOff x="0" y="0"/>
          <a:chExt cx="0" cy="0"/>
        </a:xfrm>
      </p:grpSpPr>
      <p:sp>
        <p:nvSpPr>
          <p:cNvPr id="761" name="Google Shape;761;p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762" name="Google Shape;762;p6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763" name="Google Shape;763;p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64" name="Google Shape;764;p6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765" name="Google Shape;765;p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66" name="Google Shape;766;p6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767" name="Google Shape;767;p6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68" name="Google Shape;768;p61"/>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769" name="Google Shape;769;p61"/>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770" name="Google Shape;770;p61"/>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771" name="Google Shape;771;p61"/>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772" name="Google Shape;772;p61"/>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773" name="Google Shape;773;p61"/>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774" name="Google Shape;774;p61"/>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775" name="Google Shape;775;p61"/>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pic>
        <p:nvPicPr>
          <p:cNvPr id="776" name="Google Shape;776;p61"/>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3">
            <a:alphaModFix/>
          </a:blip>
          <a:srcRect b="228" l="0" r="0" t="219"/>
          <a:stretch/>
        </p:blipFill>
        <p:spPr>
          <a:xfrm>
            <a:off x="10711279" y="6312505"/>
            <a:ext cx="975852" cy="229612"/>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777" name="Shape 777"/>
        <p:cNvGrpSpPr/>
        <p:nvPr/>
      </p:nvGrpSpPr>
      <p:grpSpPr>
        <a:xfrm>
          <a:off x="0" y="0"/>
          <a:ext cx="0" cy="0"/>
          <a:chOff x="0" y="0"/>
          <a:chExt cx="0" cy="0"/>
        </a:xfrm>
      </p:grpSpPr>
      <p:sp>
        <p:nvSpPr>
          <p:cNvPr id="778" name="Google Shape;778;p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779" name="Google Shape;779;p6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780" name="Google Shape;780;p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81" name="Google Shape;781;p6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782" name="Google Shape;782;p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83" name="Google Shape;783;p6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784" name="Google Shape;784;p6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785" name="Google Shape;785;p62"/>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786" name="Google Shape;786;p62"/>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787" name="Google Shape;787;p62"/>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788" name="Google Shape;788;p62"/>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789" name="Google Shape;789;p62"/>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790" name="Google Shape;790;p62"/>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791" name="Google Shape;791;p62"/>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792" name="Google Shape;792;p62"/>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793" name="Google Shape;793;p62"/>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794" name="Google Shape;794;p62"/>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795" name="Google Shape;795;p62"/>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pic>
        <p:nvPicPr>
          <p:cNvPr id="796" name="Google Shape;796;p62"/>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797" name="Shape 797"/>
        <p:cNvGrpSpPr/>
        <p:nvPr/>
      </p:nvGrpSpPr>
      <p:grpSpPr>
        <a:xfrm>
          <a:off x="0" y="0"/>
          <a:ext cx="0" cy="0"/>
          <a:chOff x="0" y="0"/>
          <a:chExt cx="0" cy="0"/>
        </a:xfrm>
      </p:grpSpPr>
      <p:sp>
        <p:nvSpPr>
          <p:cNvPr id="798" name="Google Shape;798;p63"/>
          <p:cNvSpPr txBox="1"/>
          <p:nvPr>
            <p:ph idx="1" type="subTitle"/>
          </p:nvPr>
        </p:nvSpPr>
        <p:spPr>
          <a:xfrm>
            <a:off x="885050" y="3358700"/>
            <a:ext cx="3291900" cy="1980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799" name="Google Shape;799;p63"/>
          <p:cNvSpPr txBox="1"/>
          <p:nvPr>
            <p:ph type="title"/>
          </p:nvPr>
        </p:nvSpPr>
        <p:spPr>
          <a:xfrm>
            <a:off x="885050" y="1240700"/>
            <a:ext cx="4114800" cy="1980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800" name="Google Shape;800;p6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801" name="Google Shape;801;p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02" name="Google Shape;802;p6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803" name="Google Shape;803;p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04" name="Google Shape;804;p6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05" name="Google Shape;805;p63"/>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806" name="Google Shape;806;p63"/>
          <p:cNvSpPr txBox="1"/>
          <p:nvPr>
            <p:ph idx="5" type="subTitle"/>
          </p:nvPr>
        </p:nvSpPr>
        <p:spPr>
          <a:xfrm>
            <a:off x="6857350" y="124070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807" name="Google Shape;807;p63"/>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808" name="Google Shape;808;p63"/>
          <p:cNvSpPr txBox="1"/>
          <p:nvPr>
            <p:ph idx="7" type="subTitle"/>
          </p:nvPr>
        </p:nvSpPr>
        <p:spPr>
          <a:xfrm>
            <a:off x="6857350" y="2760775"/>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809" name="Google Shape;809;p63"/>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810" name="Google Shape;810;p63"/>
          <p:cNvSpPr txBox="1"/>
          <p:nvPr>
            <p:ph idx="9" type="subTitle"/>
          </p:nvPr>
        </p:nvSpPr>
        <p:spPr>
          <a:xfrm>
            <a:off x="6857350" y="428085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pic>
        <p:nvPicPr>
          <p:cNvPr id="811" name="Google Shape;811;p63"/>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812" name="Shape 812"/>
        <p:cNvGrpSpPr/>
        <p:nvPr/>
      </p:nvGrpSpPr>
      <p:grpSpPr>
        <a:xfrm>
          <a:off x="0" y="0"/>
          <a:ext cx="0" cy="0"/>
          <a:chOff x="0" y="0"/>
          <a:chExt cx="0" cy="0"/>
        </a:xfrm>
      </p:grpSpPr>
      <p:sp>
        <p:nvSpPr>
          <p:cNvPr id="813" name="Google Shape;813;p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814" name="Google Shape;814;p6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815" name="Google Shape;815;p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16" name="Google Shape;816;p6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817" name="Google Shape;817;p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18" name="Google Shape;818;p6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819" name="Google Shape;819;p6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820" name="Google Shape;820;p64"/>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821" name="Google Shape;821;p64"/>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822" name="Google Shape;822;p64"/>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823" name="Google Shape;823;p64"/>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824" name="Google Shape;824;p64"/>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825" name="Google Shape;825;p64"/>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826" name="Google Shape;826;p64"/>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827" name="Google Shape;827;p64"/>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pic>
        <p:nvPicPr>
          <p:cNvPr id="828" name="Google Shape;828;p64"/>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829" name="Shape 829"/>
        <p:cNvGrpSpPr/>
        <p:nvPr/>
      </p:nvGrpSpPr>
      <p:grpSpPr>
        <a:xfrm>
          <a:off x="0" y="0"/>
          <a:ext cx="0" cy="0"/>
          <a:chOff x="0" y="0"/>
          <a:chExt cx="0" cy="0"/>
        </a:xfrm>
      </p:grpSpPr>
      <p:sp>
        <p:nvSpPr>
          <p:cNvPr id="830" name="Google Shape;830;p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831" name="Google Shape;831;p6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832" name="Google Shape;832;p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33" name="Google Shape;833;p6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834" name="Google Shape;834;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35" name="Google Shape;835;p6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836" name="Google Shape;836;p6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37" name="Google Shape;837;p65"/>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pic>
        <p:nvPicPr>
          <p:cNvPr id="838" name="Google Shape;838;p65"/>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839" name="Shape 839"/>
        <p:cNvGrpSpPr/>
        <p:nvPr/>
      </p:nvGrpSpPr>
      <p:grpSpPr>
        <a:xfrm>
          <a:off x="0" y="0"/>
          <a:ext cx="0" cy="0"/>
          <a:chOff x="0" y="0"/>
          <a:chExt cx="0" cy="0"/>
        </a:xfrm>
      </p:grpSpPr>
      <p:sp>
        <p:nvSpPr>
          <p:cNvPr id="840" name="Google Shape;840;p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841" name="Google Shape;841;p6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842" name="Google Shape;842;p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43" name="Google Shape;843;p6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844" name="Google Shape;844;p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45" name="Google Shape;845;p66"/>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46" name="Google Shape;846;p66"/>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847" name="Google Shape;847;p66"/>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pic>
        <p:nvPicPr>
          <p:cNvPr id="848" name="Google Shape;848;p66"/>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849" name="Shape 849"/>
        <p:cNvGrpSpPr/>
        <p:nvPr/>
      </p:nvGrpSpPr>
      <p:grpSpPr>
        <a:xfrm>
          <a:off x="0" y="0"/>
          <a:ext cx="0" cy="0"/>
          <a:chOff x="0" y="0"/>
          <a:chExt cx="0" cy="0"/>
        </a:xfrm>
      </p:grpSpPr>
      <p:sp>
        <p:nvSpPr>
          <p:cNvPr id="850" name="Google Shape;850;p67"/>
          <p:cNvSpPr txBox="1"/>
          <p:nvPr>
            <p:ph type="title"/>
          </p:nvPr>
        </p:nvSpPr>
        <p:spPr>
          <a:xfrm>
            <a:off x="3280375" y="1653075"/>
            <a:ext cx="7430700" cy="39315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7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p:txBody>
      </p:sp>
      <p:sp>
        <p:nvSpPr>
          <p:cNvPr id="851" name="Google Shape;851;p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852" name="Google Shape;852;p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53" name="Google Shape;853;p6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854" name="Google Shape;854;p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55" name="Google Shape;855;p67"/>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856" name="Google Shape;856;p67"/>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857" name="Shape 857"/>
        <p:cNvGrpSpPr/>
        <p:nvPr/>
      </p:nvGrpSpPr>
      <p:grpSpPr>
        <a:xfrm>
          <a:off x="0" y="0"/>
          <a:ext cx="0" cy="0"/>
          <a:chOff x="0" y="0"/>
          <a:chExt cx="0" cy="0"/>
        </a:xfrm>
      </p:grpSpPr>
      <p:sp>
        <p:nvSpPr>
          <p:cNvPr id="858" name="Google Shape;858;p68"/>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100">
                <a:solidFill>
                  <a:schemeClr val="lt1"/>
                </a:solidFill>
              </a:defRPr>
            </a:lvl1pPr>
            <a:lvl2pPr lvl="1" rtl="0">
              <a:lnSpc>
                <a:spcPct val="115000"/>
              </a:lnSpc>
              <a:spcBef>
                <a:spcPts val="0"/>
              </a:spcBef>
              <a:spcAft>
                <a:spcPts val="0"/>
              </a:spcAft>
              <a:buNone/>
              <a:defRPr sz="2700">
                <a:solidFill>
                  <a:schemeClr val="lt1"/>
                </a:solidFill>
              </a:defRPr>
            </a:lvl2pPr>
            <a:lvl3pPr lvl="2" rtl="0">
              <a:lnSpc>
                <a:spcPct val="115000"/>
              </a:lnSpc>
              <a:spcBef>
                <a:spcPts val="0"/>
              </a:spcBef>
              <a:spcAft>
                <a:spcPts val="0"/>
              </a:spcAft>
              <a:buNone/>
              <a:defRPr sz="2700">
                <a:solidFill>
                  <a:schemeClr val="lt1"/>
                </a:solidFill>
              </a:defRPr>
            </a:lvl3pPr>
            <a:lvl4pPr lvl="3" rtl="0">
              <a:lnSpc>
                <a:spcPct val="115000"/>
              </a:lnSpc>
              <a:spcBef>
                <a:spcPts val="0"/>
              </a:spcBef>
              <a:spcAft>
                <a:spcPts val="0"/>
              </a:spcAft>
              <a:buNone/>
              <a:defRPr sz="2700">
                <a:solidFill>
                  <a:schemeClr val="lt1"/>
                </a:solidFill>
              </a:defRPr>
            </a:lvl4pPr>
            <a:lvl5pPr lvl="4" rtl="0">
              <a:lnSpc>
                <a:spcPct val="115000"/>
              </a:lnSpc>
              <a:spcBef>
                <a:spcPts val="0"/>
              </a:spcBef>
              <a:spcAft>
                <a:spcPts val="0"/>
              </a:spcAft>
              <a:buNone/>
              <a:defRPr sz="2700">
                <a:solidFill>
                  <a:schemeClr val="lt1"/>
                </a:solidFill>
              </a:defRPr>
            </a:lvl5pPr>
            <a:lvl6pPr lvl="5" rtl="0">
              <a:lnSpc>
                <a:spcPct val="115000"/>
              </a:lnSpc>
              <a:spcBef>
                <a:spcPts val="0"/>
              </a:spcBef>
              <a:spcAft>
                <a:spcPts val="0"/>
              </a:spcAft>
              <a:buNone/>
              <a:defRPr sz="2700">
                <a:solidFill>
                  <a:schemeClr val="lt1"/>
                </a:solidFill>
              </a:defRPr>
            </a:lvl6pPr>
            <a:lvl7pPr lvl="6" rtl="0">
              <a:lnSpc>
                <a:spcPct val="115000"/>
              </a:lnSpc>
              <a:spcBef>
                <a:spcPts val="0"/>
              </a:spcBef>
              <a:spcAft>
                <a:spcPts val="0"/>
              </a:spcAft>
              <a:buNone/>
              <a:defRPr sz="2700">
                <a:solidFill>
                  <a:schemeClr val="lt1"/>
                </a:solidFill>
              </a:defRPr>
            </a:lvl7pPr>
            <a:lvl8pPr lvl="7" rtl="0">
              <a:lnSpc>
                <a:spcPct val="115000"/>
              </a:lnSpc>
              <a:spcBef>
                <a:spcPts val="0"/>
              </a:spcBef>
              <a:spcAft>
                <a:spcPts val="0"/>
              </a:spcAft>
              <a:buNone/>
              <a:defRPr sz="2700">
                <a:solidFill>
                  <a:schemeClr val="lt1"/>
                </a:solidFill>
              </a:defRPr>
            </a:lvl8pPr>
            <a:lvl9pPr lvl="8" rtl="0">
              <a:lnSpc>
                <a:spcPct val="115000"/>
              </a:lnSpc>
              <a:spcBef>
                <a:spcPts val="0"/>
              </a:spcBef>
              <a:spcAft>
                <a:spcPts val="0"/>
              </a:spcAft>
              <a:buNone/>
              <a:defRPr sz="2700">
                <a:solidFill>
                  <a:schemeClr val="lt1"/>
                </a:solidFill>
              </a:defRPr>
            </a:lvl9pPr>
          </a:lstStyle>
          <a:p/>
        </p:txBody>
      </p:sp>
      <p:cxnSp>
        <p:nvCxnSpPr>
          <p:cNvPr id="859" name="Google Shape;859;p6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0" name="Google Shape;860;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861" name="Google Shape;861;p6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62" name="Google Shape;862;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63" name="Google Shape;863;p68"/>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864" name="Google Shape;864;p68"/>
          <p:cNvSpPr txBox="1"/>
          <p:nvPr>
            <p:ph idx="3" type="subTitle"/>
          </p:nvPr>
        </p:nvSpPr>
        <p:spPr>
          <a:xfrm>
            <a:off x="32795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865" name="Google Shape;865;p68"/>
          <p:cNvSpPr txBox="1"/>
          <p:nvPr>
            <p:ph idx="4" type="subTitle"/>
          </p:nvPr>
        </p:nvSpPr>
        <p:spPr>
          <a:xfrm>
            <a:off x="566065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866" name="Google Shape;866;p68"/>
          <p:cNvSpPr txBox="1"/>
          <p:nvPr>
            <p:ph idx="5" type="subTitle"/>
          </p:nvPr>
        </p:nvSpPr>
        <p:spPr>
          <a:xfrm>
            <a:off x="80418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pic>
        <p:nvPicPr>
          <p:cNvPr id="867" name="Google Shape;867;p68"/>
          <p:cNvPicPr preferRelativeResize="0"/>
          <p:nvPr/>
        </p:nvPicPr>
        <p:blipFill rotWithShape="1">
          <a:blip r:embed="rId2">
            <a:alphaModFix/>
          </a:blip>
          <a:srcRect b="9" l="0" r="0" t="9"/>
          <a:stretch/>
        </p:blipFill>
        <p:spPr>
          <a:xfrm>
            <a:off x="10711275" y="6313250"/>
            <a:ext cx="1390800" cy="38760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868" name="Shape 868"/>
        <p:cNvGrpSpPr/>
        <p:nvPr/>
      </p:nvGrpSpPr>
      <p:grpSpPr>
        <a:xfrm>
          <a:off x="0" y="0"/>
          <a:ext cx="0" cy="0"/>
          <a:chOff x="0" y="0"/>
          <a:chExt cx="0" cy="0"/>
        </a:xfrm>
      </p:grpSpPr>
      <p:sp>
        <p:nvSpPr>
          <p:cNvPr id="869" name="Google Shape;869;p69"/>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1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p:txBody>
      </p:sp>
      <p:cxnSp>
        <p:nvCxnSpPr>
          <p:cNvPr id="870" name="Google Shape;870;p6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71" name="Google Shape;871;p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872" name="Google Shape;872;p6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73" name="Google Shape;873;p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74" name="Google Shape;874;p69"/>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75" name="Google Shape;875;p69"/>
          <p:cNvSpPr txBox="1"/>
          <p:nvPr>
            <p:ph idx="3" type="subTitle"/>
          </p:nvPr>
        </p:nvSpPr>
        <p:spPr>
          <a:xfrm>
            <a:off x="32795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876" name="Google Shape;876;p69"/>
          <p:cNvSpPr txBox="1"/>
          <p:nvPr>
            <p:ph idx="4" type="subTitle"/>
          </p:nvPr>
        </p:nvSpPr>
        <p:spPr>
          <a:xfrm>
            <a:off x="566065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877" name="Google Shape;877;p69"/>
          <p:cNvSpPr txBox="1"/>
          <p:nvPr>
            <p:ph idx="5" type="subTitle"/>
          </p:nvPr>
        </p:nvSpPr>
        <p:spPr>
          <a:xfrm>
            <a:off x="80418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pic>
        <p:nvPicPr>
          <p:cNvPr id="878" name="Google Shape;878;p69"/>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879" name="Shape 879"/>
        <p:cNvGrpSpPr/>
        <p:nvPr/>
      </p:nvGrpSpPr>
      <p:grpSpPr>
        <a:xfrm>
          <a:off x="0" y="0"/>
          <a:ext cx="0" cy="0"/>
          <a:chOff x="0" y="0"/>
          <a:chExt cx="0" cy="0"/>
        </a:xfrm>
      </p:grpSpPr>
      <p:sp>
        <p:nvSpPr>
          <p:cNvPr id="880" name="Google Shape;880;p7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881" name="Google Shape;881;p7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82" name="Google Shape;882;p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83" name="Google Shape;883;p7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84" name="Google Shape;884;p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85" name="Google Shape;885;p7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886" name="Google Shape;886;p70"/>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887" name="Shape 887"/>
        <p:cNvGrpSpPr/>
        <p:nvPr/>
      </p:nvGrpSpPr>
      <p:grpSpPr>
        <a:xfrm>
          <a:off x="0" y="0"/>
          <a:ext cx="0" cy="0"/>
          <a:chOff x="0" y="0"/>
          <a:chExt cx="0" cy="0"/>
        </a:xfrm>
      </p:grpSpPr>
      <p:sp>
        <p:nvSpPr>
          <p:cNvPr id="888" name="Google Shape;888;p7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889" name="Google Shape;889;p7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90" name="Google Shape;890;p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91" name="Google Shape;891;p7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92" name="Google Shape;892;p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93" name="Google Shape;893;p7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894" name="Google Shape;894;p71"/>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8"/>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895" name="Shape 895"/>
        <p:cNvGrpSpPr/>
        <p:nvPr/>
      </p:nvGrpSpPr>
      <p:grpSpPr>
        <a:xfrm>
          <a:off x="0" y="0"/>
          <a:ext cx="0" cy="0"/>
          <a:chOff x="0" y="0"/>
          <a:chExt cx="0" cy="0"/>
        </a:xfrm>
      </p:grpSpPr>
      <p:sp>
        <p:nvSpPr>
          <p:cNvPr id="896" name="Google Shape;896;p7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897" name="Google Shape;897;p7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898" name="Google Shape;898;p7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99" name="Google Shape;899;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00" name="Google Shape;900;p72"/>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3">
    <p:spTree>
      <p:nvGrpSpPr>
        <p:cNvPr id="901" name="Shape 901"/>
        <p:cNvGrpSpPr/>
        <p:nvPr/>
      </p:nvGrpSpPr>
      <p:grpSpPr>
        <a:xfrm>
          <a:off x="0" y="0"/>
          <a:ext cx="0" cy="0"/>
          <a:chOff x="0" y="0"/>
          <a:chExt cx="0" cy="0"/>
        </a:xfrm>
      </p:grpSpPr>
      <p:sp>
        <p:nvSpPr>
          <p:cNvPr id="902" name="Google Shape;902;p7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903" name="Google Shape;903;p7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04" name="Google Shape;904;p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905" name="Google Shape;905;p7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06" name="Google Shape;906;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07" name="Google Shape;907;p7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908" name="Google Shape;908;p73"/>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909" name="Shape 909"/>
        <p:cNvGrpSpPr/>
        <p:nvPr/>
      </p:nvGrpSpPr>
      <p:grpSpPr>
        <a:xfrm>
          <a:off x="0" y="0"/>
          <a:ext cx="0" cy="0"/>
          <a:chOff x="0" y="0"/>
          <a:chExt cx="0" cy="0"/>
        </a:xfrm>
      </p:grpSpPr>
      <p:sp>
        <p:nvSpPr>
          <p:cNvPr id="910" name="Google Shape;910;p7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911" name="Google Shape;911;p7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12" name="Google Shape;912;p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913" name="Google Shape;913;p7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14" name="Google Shape;914;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15" name="Google Shape;915;p7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916" name="Google Shape;916;p74"/>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917" name="Shape 917"/>
        <p:cNvGrpSpPr/>
        <p:nvPr/>
      </p:nvGrpSpPr>
      <p:grpSpPr>
        <a:xfrm>
          <a:off x="0" y="0"/>
          <a:ext cx="0" cy="0"/>
          <a:chOff x="0" y="0"/>
          <a:chExt cx="0" cy="0"/>
        </a:xfrm>
      </p:grpSpPr>
      <p:sp>
        <p:nvSpPr>
          <p:cNvPr id="918" name="Google Shape;918;p7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919" name="Google Shape;919;p7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20" name="Google Shape;920;p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921" name="Google Shape;921;p7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22" name="Google Shape;922;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23" name="Google Shape;923;p7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924" name="Google Shape;924;p75"/>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6">
    <p:spTree>
      <p:nvGrpSpPr>
        <p:cNvPr id="925" name="Shape 925"/>
        <p:cNvGrpSpPr/>
        <p:nvPr/>
      </p:nvGrpSpPr>
      <p:grpSpPr>
        <a:xfrm>
          <a:off x="0" y="0"/>
          <a:ext cx="0" cy="0"/>
          <a:chOff x="0" y="0"/>
          <a:chExt cx="0" cy="0"/>
        </a:xfrm>
      </p:grpSpPr>
      <p:sp>
        <p:nvSpPr>
          <p:cNvPr id="926" name="Google Shape;926;p7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927" name="Google Shape;927;p7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28" name="Google Shape;928;p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929" name="Google Shape;929;p7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930" name="Google Shape;930;p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31" name="Google Shape;931;p7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_4">
    <p:spTree>
      <p:nvGrpSpPr>
        <p:cNvPr id="932" name="Shape 932"/>
        <p:cNvGrpSpPr/>
        <p:nvPr/>
      </p:nvGrpSpPr>
      <p:grpSpPr>
        <a:xfrm>
          <a:off x="0" y="0"/>
          <a:ext cx="0" cy="0"/>
          <a:chOff x="0" y="0"/>
          <a:chExt cx="0" cy="0"/>
        </a:xfrm>
      </p:grpSpPr>
      <p:sp>
        <p:nvSpPr>
          <p:cNvPr id="933" name="Google Shape;933;p7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934" name="Google Shape;934;p7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935" name="Google Shape;935;p7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36" name="Google Shape;936;p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37" name="Google Shape;937;p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38" name="Google Shape;938;p77"/>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3_1">
    <p:spTree>
      <p:nvGrpSpPr>
        <p:cNvPr id="939" name="Shape 939"/>
        <p:cNvGrpSpPr/>
        <p:nvPr/>
      </p:nvGrpSpPr>
      <p:grpSpPr>
        <a:xfrm>
          <a:off x="0" y="0"/>
          <a:ext cx="0" cy="0"/>
          <a:chOff x="0" y="0"/>
          <a:chExt cx="0" cy="0"/>
        </a:xfrm>
      </p:grpSpPr>
      <p:sp>
        <p:nvSpPr>
          <p:cNvPr id="940" name="Google Shape;940;p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941" name="Google Shape;941;p7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942" name="Google Shape;942;p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43" name="Google Shape;943;p7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944" name="Google Shape;944;p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5" name="Google Shape;945;p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46" name="Google Shape;946;p7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947" name="Google Shape;947;p78"/>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8" name="Shape 948"/>
        <p:cNvGrpSpPr/>
        <p:nvPr/>
      </p:nvGrpSpPr>
      <p:grpSpPr>
        <a:xfrm>
          <a:off x="0" y="0"/>
          <a:ext cx="0" cy="0"/>
          <a:chOff x="0" y="0"/>
          <a:chExt cx="0" cy="0"/>
        </a:xfrm>
      </p:grpSpPr>
      <p:sp>
        <p:nvSpPr>
          <p:cNvPr id="949" name="Google Shape;949;p79"/>
          <p:cNvSpPr txBox="1"/>
          <p:nvPr>
            <p:ph type="title"/>
          </p:nvPr>
        </p:nvSpPr>
        <p:spPr>
          <a:xfrm>
            <a:off x="1102200" y="0"/>
            <a:ext cx="9987600" cy="14175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chemeClr val="dk1"/>
              </a:buClr>
              <a:buSzPts val="3500"/>
              <a:buNone/>
              <a:defRPr b="0" i="0" sz="3900" u="none" cap="none" strike="noStrike">
                <a:solidFill>
                  <a:schemeClr val="dk1"/>
                </a:solidFill>
              </a:defRPr>
            </a:lvl1pPr>
            <a:lvl2pPr indent="0" lvl="1" marL="0" marR="0" rtl="0" algn="l">
              <a:spcBef>
                <a:spcPts val="0"/>
              </a:spcBef>
              <a:spcAft>
                <a:spcPts val="0"/>
              </a:spcAft>
              <a:buClr>
                <a:schemeClr val="dk1"/>
              </a:buClr>
              <a:buSzPts val="3500"/>
              <a:buNone/>
              <a:defRPr b="0" i="0" sz="4400" u="none" cap="none" strike="noStrike">
                <a:solidFill>
                  <a:schemeClr val="dk1"/>
                </a:solidFill>
              </a:defRPr>
            </a:lvl2pPr>
            <a:lvl3pPr indent="0" lvl="2" marL="0" marR="0" rtl="0" algn="l">
              <a:spcBef>
                <a:spcPts val="0"/>
              </a:spcBef>
              <a:spcAft>
                <a:spcPts val="0"/>
              </a:spcAft>
              <a:buClr>
                <a:schemeClr val="dk1"/>
              </a:buClr>
              <a:buSzPts val="3500"/>
              <a:buNone/>
              <a:defRPr b="0" i="0" sz="4400" u="none" cap="none" strike="noStrike">
                <a:solidFill>
                  <a:schemeClr val="dk1"/>
                </a:solidFill>
              </a:defRPr>
            </a:lvl3pPr>
            <a:lvl4pPr indent="0" lvl="3" marL="0" marR="0" rtl="0" algn="l">
              <a:spcBef>
                <a:spcPts val="0"/>
              </a:spcBef>
              <a:spcAft>
                <a:spcPts val="0"/>
              </a:spcAft>
              <a:buClr>
                <a:schemeClr val="dk1"/>
              </a:buClr>
              <a:buSzPts val="3500"/>
              <a:buNone/>
              <a:defRPr b="0" i="0" sz="4400" u="none" cap="none" strike="noStrike">
                <a:solidFill>
                  <a:schemeClr val="dk1"/>
                </a:solidFill>
              </a:defRPr>
            </a:lvl4pPr>
            <a:lvl5pPr indent="0" lvl="4" marL="0" marR="0" rtl="0" algn="l">
              <a:spcBef>
                <a:spcPts val="0"/>
              </a:spcBef>
              <a:spcAft>
                <a:spcPts val="0"/>
              </a:spcAft>
              <a:buClr>
                <a:schemeClr val="dk1"/>
              </a:buClr>
              <a:buSzPts val="3500"/>
              <a:buNone/>
              <a:defRPr b="0" i="0" sz="4400" u="none" cap="none" strike="noStrike">
                <a:solidFill>
                  <a:schemeClr val="dk1"/>
                </a:solidFill>
              </a:defRPr>
            </a:lvl5pPr>
            <a:lvl6pPr indent="0" lvl="5" marL="0" marR="0" rtl="0" algn="l">
              <a:spcBef>
                <a:spcPts val="0"/>
              </a:spcBef>
              <a:spcAft>
                <a:spcPts val="0"/>
              </a:spcAft>
              <a:buClr>
                <a:schemeClr val="dk1"/>
              </a:buClr>
              <a:buSzPts val="3500"/>
              <a:buNone/>
              <a:defRPr b="0" i="0" sz="4400" u="none" cap="none" strike="noStrike">
                <a:solidFill>
                  <a:schemeClr val="dk1"/>
                </a:solidFill>
              </a:defRPr>
            </a:lvl6pPr>
            <a:lvl7pPr indent="0" lvl="6" marL="0" marR="0" rtl="0" algn="l">
              <a:spcBef>
                <a:spcPts val="0"/>
              </a:spcBef>
              <a:spcAft>
                <a:spcPts val="0"/>
              </a:spcAft>
              <a:buClr>
                <a:schemeClr val="dk1"/>
              </a:buClr>
              <a:buSzPts val="3500"/>
              <a:buNone/>
              <a:defRPr b="0" i="0" sz="4400" u="none" cap="none" strike="noStrike">
                <a:solidFill>
                  <a:schemeClr val="dk1"/>
                </a:solidFill>
              </a:defRPr>
            </a:lvl7pPr>
            <a:lvl8pPr indent="0" lvl="7" marL="0" marR="0" rtl="0" algn="l">
              <a:spcBef>
                <a:spcPts val="0"/>
              </a:spcBef>
              <a:spcAft>
                <a:spcPts val="0"/>
              </a:spcAft>
              <a:buClr>
                <a:schemeClr val="dk1"/>
              </a:buClr>
              <a:buSzPts val="3500"/>
              <a:buNone/>
              <a:defRPr b="0" i="0" sz="4400" u="none" cap="none" strike="noStrike">
                <a:solidFill>
                  <a:schemeClr val="dk1"/>
                </a:solidFill>
              </a:defRPr>
            </a:lvl8pPr>
            <a:lvl9pPr indent="0" lvl="8" marL="0" marR="0" rtl="0" algn="l">
              <a:spcBef>
                <a:spcPts val="0"/>
              </a:spcBef>
              <a:spcAft>
                <a:spcPts val="0"/>
              </a:spcAft>
              <a:buClr>
                <a:schemeClr val="dk1"/>
              </a:buClr>
              <a:buSzPts val="3500"/>
              <a:buNone/>
              <a:defRPr b="0" i="0" sz="4400" u="none" cap="none" strike="noStrike">
                <a:solidFill>
                  <a:schemeClr val="dk1"/>
                </a:solidFill>
              </a:defRPr>
            </a:lvl9pPr>
          </a:lstStyle>
          <a:p/>
        </p:txBody>
      </p:sp>
      <p:sp>
        <p:nvSpPr>
          <p:cNvPr id="950" name="Google Shape;950;p79"/>
          <p:cNvSpPr txBox="1"/>
          <p:nvPr>
            <p:ph idx="12" type="sldNum"/>
          </p:nvPr>
        </p:nvSpPr>
        <p:spPr>
          <a:xfrm>
            <a:off x="137769" y="6311923"/>
            <a:ext cx="480900" cy="524700"/>
          </a:xfrm>
          <a:prstGeom prst="rect">
            <a:avLst/>
          </a:prstGeom>
          <a:noFill/>
          <a:ln>
            <a:noFill/>
          </a:ln>
        </p:spPr>
        <p:txBody>
          <a:bodyPr anchorCtr="0" anchor="ctr" bIns="111725" lIns="111725" spcFirstLastPara="1" rIns="111725" wrap="square" tIns="111725">
            <a:noAutofit/>
          </a:bodyPr>
          <a:lstStyle>
            <a:lvl1pPr indent="0" lvl="0" marL="0" marR="0" rtl="0" algn="r">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51" name="Google Shape;951;p79"/>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7">
    <p:spTree>
      <p:nvGrpSpPr>
        <p:cNvPr id="952" name="Shape 952"/>
        <p:cNvGrpSpPr/>
        <p:nvPr/>
      </p:nvGrpSpPr>
      <p:grpSpPr>
        <a:xfrm>
          <a:off x="0" y="0"/>
          <a:ext cx="0" cy="0"/>
          <a:chOff x="0" y="0"/>
          <a:chExt cx="0" cy="0"/>
        </a:xfrm>
      </p:grpSpPr>
      <p:cxnSp>
        <p:nvCxnSpPr>
          <p:cNvPr id="953" name="Google Shape;953;p8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54" name="Google Shape;954;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55" name="Google Shape;955;p80"/>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956" name="Google Shape;956;p80"/>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8">
    <p:spTree>
      <p:nvGrpSpPr>
        <p:cNvPr id="957" name="Shape 957"/>
        <p:cNvGrpSpPr/>
        <p:nvPr/>
      </p:nvGrpSpPr>
      <p:grpSpPr>
        <a:xfrm>
          <a:off x="0" y="0"/>
          <a:ext cx="0" cy="0"/>
          <a:chOff x="0" y="0"/>
          <a:chExt cx="0" cy="0"/>
        </a:xfrm>
      </p:grpSpPr>
      <p:sp>
        <p:nvSpPr>
          <p:cNvPr id="958" name="Google Shape;958;p8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959" name="Google Shape;959;p8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60" name="Google Shape;960;p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961" name="Google Shape;961;p8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62" name="Google Shape;962;p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63" name="Google Shape;963;p8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964" name="Google Shape;964;p8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965" name="Google Shape;965;p81"/>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id="36" name="Google Shape;36;p9"/>
          <p:cNvPicPr preferRelativeResize="0"/>
          <p:nvPr/>
        </p:nvPicPr>
        <p:blipFill rotWithShape="1">
          <a:blip r:embed="rId3">
            <a:alphaModFix/>
          </a:blip>
          <a:srcRect b="228" l="0" r="0" t="219"/>
          <a:stretch/>
        </p:blipFill>
        <p:spPr>
          <a:xfrm>
            <a:off x="10711279" y="6312505"/>
            <a:ext cx="975852" cy="229612"/>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29">
    <p:spTree>
      <p:nvGrpSpPr>
        <p:cNvPr id="966" name="Shape 966"/>
        <p:cNvGrpSpPr/>
        <p:nvPr/>
      </p:nvGrpSpPr>
      <p:grpSpPr>
        <a:xfrm>
          <a:off x="0" y="0"/>
          <a:ext cx="0" cy="0"/>
          <a:chOff x="0" y="0"/>
          <a:chExt cx="0" cy="0"/>
        </a:xfrm>
      </p:grpSpPr>
      <p:sp>
        <p:nvSpPr>
          <p:cNvPr id="967" name="Google Shape;967;p8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968" name="Google Shape;968;p8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69" name="Google Shape;969;p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970" name="Google Shape;970;p8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71" name="Google Shape;971;p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72" name="Google Shape;972;p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73" name="Google Shape;973;p8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0">
    <p:spTree>
      <p:nvGrpSpPr>
        <p:cNvPr id="974" name="Shape 974"/>
        <p:cNvGrpSpPr/>
        <p:nvPr/>
      </p:nvGrpSpPr>
      <p:grpSpPr>
        <a:xfrm>
          <a:off x="0" y="0"/>
          <a:ext cx="0" cy="0"/>
          <a:chOff x="0" y="0"/>
          <a:chExt cx="0" cy="0"/>
        </a:xfrm>
      </p:grpSpPr>
      <p:sp>
        <p:nvSpPr>
          <p:cNvPr id="975" name="Google Shape;975;p8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976" name="Google Shape;976;p8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77" name="Google Shape;977;p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978" name="Google Shape;978;p8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79" name="Google Shape;979;p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80" name="Google Shape;980;p8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RED HAT CONFIDENTIAL</a:t>
            </a:r>
            <a:endParaRPr sz="700">
              <a:solidFill>
                <a:srgbClr val="666666"/>
              </a:solidFill>
              <a:latin typeface="Overpass Light"/>
              <a:ea typeface="Overpass Light"/>
              <a:cs typeface="Overpass Light"/>
              <a:sym typeface="Overpass Light"/>
            </a:endParaRPr>
          </a:p>
        </p:txBody>
      </p:sp>
      <p:pic>
        <p:nvPicPr>
          <p:cNvPr id="981" name="Google Shape;981;p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82" name="Google Shape;982;p8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31">
    <p:spTree>
      <p:nvGrpSpPr>
        <p:cNvPr id="983" name="Shape 983"/>
        <p:cNvGrpSpPr/>
        <p:nvPr/>
      </p:nvGrpSpPr>
      <p:grpSpPr>
        <a:xfrm>
          <a:off x="0" y="0"/>
          <a:ext cx="0" cy="0"/>
          <a:chOff x="0" y="0"/>
          <a:chExt cx="0" cy="0"/>
        </a:xfrm>
      </p:grpSpPr>
      <p:cxnSp>
        <p:nvCxnSpPr>
          <p:cNvPr id="984" name="Google Shape;984;p8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85" name="Google Shape;985;p84"/>
          <p:cNvSpPr txBox="1"/>
          <p:nvPr>
            <p:ph idx="1" type="subTitle"/>
          </p:nvPr>
        </p:nvSpPr>
        <p:spPr>
          <a:xfrm>
            <a:off x="447775" y="55450"/>
            <a:ext cx="112392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2400"/>
              <a:buFont typeface="Overpass SemiBold"/>
              <a:buNone/>
              <a:defRPr sz="2400">
                <a:solidFill>
                  <a:srgbClr val="EE0000"/>
                </a:solidFill>
                <a:latin typeface="Overpass SemiBold"/>
                <a:ea typeface="Overpass SemiBold"/>
                <a:cs typeface="Overpass SemiBold"/>
                <a:sym typeface="Overpass SemiBold"/>
              </a:defRPr>
            </a:lvl9pPr>
          </a:lstStyle>
          <a:p/>
        </p:txBody>
      </p:sp>
      <p:cxnSp>
        <p:nvCxnSpPr>
          <p:cNvPr id="986" name="Google Shape;986;p8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987" name="Google Shape;987;p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88" name="Google Shape;988;p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ive column">
  <p:cSld name="CUSTOM_4_5_1">
    <p:spTree>
      <p:nvGrpSpPr>
        <p:cNvPr id="989" name="Shape 989"/>
        <p:cNvGrpSpPr/>
        <p:nvPr/>
      </p:nvGrpSpPr>
      <p:grpSpPr>
        <a:xfrm>
          <a:off x="0" y="0"/>
          <a:ext cx="0" cy="0"/>
          <a:chOff x="0" y="0"/>
          <a:chExt cx="0" cy="0"/>
        </a:xfrm>
      </p:grpSpPr>
      <p:sp>
        <p:nvSpPr>
          <p:cNvPr id="990" name="Google Shape;990;p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991" name="Google Shape;991;p8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992" name="Google Shape;992;p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93" name="Google Shape;993;p8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994" name="Google Shape;994;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95" name="Google Shape;995;p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96" name="Google Shape;996;p8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997" name="Google Shape;997;p8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98" name="Google Shape;998;p85"/>
          <p:cNvCxnSpPr/>
          <p:nvPr/>
        </p:nvCxnSpPr>
        <p:spPr>
          <a:xfrm>
            <a:off x="2921834"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999" name="Google Shape;999;p85"/>
          <p:cNvCxnSpPr/>
          <p:nvPr/>
        </p:nvCxnSpPr>
        <p:spPr>
          <a:xfrm>
            <a:off x="5077681"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000" name="Google Shape;1000;p85"/>
          <p:cNvCxnSpPr/>
          <p:nvPr/>
        </p:nvCxnSpPr>
        <p:spPr>
          <a:xfrm>
            <a:off x="7233528"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001" name="Google Shape;1001;p85"/>
          <p:cNvSpPr txBox="1"/>
          <p:nvPr>
            <p:ph idx="4" type="subTitle"/>
          </p:nvPr>
        </p:nvSpPr>
        <p:spPr>
          <a:xfrm>
            <a:off x="885070" y="4059500"/>
            <a:ext cx="19176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02" name="Google Shape;1002;p85"/>
          <p:cNvSpPr txBox="1"/>
          <p:nvPr>
            <p:ph idx="5" type="subTitle"/>
          </p:nvPr>
        </p:nvSpPr>
        <p:spPr>
          <a:xfrm>
            <a:off x="885050" y="3624350"/>
            <a:ext cx="19176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003" name="Google Shape;1003;p85"/>
          <p:cNvSpPr txBox="1"/>
          <p:nvPr>
            <p:ph idx="6" type="subTitle"/>
          </p:nvPr>
        </p:nvSpPr>
        <p:spPr>
          <a:xfrm>
            <a:off x="7352610" y="4059500"/>
            <a:ext cx="19176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04" name="Google Shape;1004;p85"/>
          <p:cNvSpPr txBox="1"/>
          <p:nvPr>
            <p:ph idx="7" type="subTitle"/>
          </p:nvPr>
        </p:nvSpPr>
        <p:spPr>
          <a:xfrm>
            <a:off x="7352590" y="3624350"/>
            <a:ext cx="19176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005" name="Google Shape;1005;p85"/>
          <p:cNvSpPr txBox="1"/>
          <p:nvPr>
            <p:ph idx="8" type="subTitle"/>
          </p:nvPr>
        </p:nvSpPr>
        <p:spPr>
          <a:xfrm>
            <a:off x="5196764" y="4059500"/>
            <a:ext cx="19176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06" name="Google Shape;1006;p85"/>
          <p:cNvSpPr txBox="1"/>
          <p:nvPr>
            <p:ph idx="9" type="subTitle"/>
          </p:nvPr>
        </p:nvSpPr>
        <p:spPr>
          <a:xfrm>
            <a:off x="5196744" y="3624350"/>
            <a:ext cx="19176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007" name="Google Shape;1007;p85"/>
          <p:cNvSpPr txBox="1"/>
          <p:nvPr>
            <p:ph idx="13" type="subTitle"/>
          </p:nvPr>
        </p:nvSpPr>
        <p:spPr>
          <a:xfrm>
            <a:off x="3040917" y="4059500"/>
            <a:ext cx="19176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08" name="Google Shape;1008;p85"/>
          <p:cNvSpPr txBox="1"/>
          <p:nvPr>
            <p:ph idx="14" type="subTitle"/>
          </p:nvPr>
        </p:nvSpPr>
        <p:spPr>
          <a:xfrm>
            <a:off x="3040897" y="3624350"/>
            <a:ext cx="19176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009" name="Google Shape;1009;p85"/>
          <p:cNvSpPr txBox="1"/>
          <p:nvPr>
            <p:ph idx="15" type="subTitle"/>
          </p:nvPr>
        </p:nvSpPr>
        <p:spPr>
          <a:xfrm>
            <a:off x="9389368" y="4059500"/>
            <a:ext cx="19176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10" name="Google Shape;1010;p85"/>
          <p:cNvSpPr txBox="1"/>
          <p:nvPr>
            <p:ph idx="16" type="subTitle"/>
          </p:nvPr>
        </p:nvSpPr>
        <p:spPr>
          <a:xfrm>
            <a:off x="9389348" y="3624350"/>
            <a:ext cx="19176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cxnSp>
        <p:nvCxnSpPr>
          <p:cNvPr id="1011" name="Google Shape;1011;p85"/>
          <p:cNvCxnSpPr/>
          <p:nvPr/>
        </p:nvCxnSpPr>
        <p:spPr>
          <a:xfrm>
            <a:off x="9340554" y="3678000"/>
            <a:ext cx="0" cy="15276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extLst>
    <p:ext uri="{DCECCB84-F9BA-43D5-87BE-67443E8EF086}">
      <p15:sldGuideLst>
        <p15:guide id="1" pos="558">
          <p15:clr>
            <a:srgbClr val="FA7B17"/>
          </p15:clr>
        </p15:guide>
        <p15:guide id="2" pos="7123">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23_1">
    <p:spTree>
      <p:nvGrpSpPr>
        <p:cNvPr id="1012" name="Shape 1012"/>
        <p:cNvGrpSpPr/>
        <p:nvPr/>
      </p:nvGrpSpPr>
      <p:grpSpPr>
        <a:xfrm>
          <a:off x="0" y="0"/>
          <a:ext cx="0" cy="0"/>
          <a:chOff x="0" y="0"/>
          <a:chExt cx="0" cy="0"/>
        </a:xfrm>
      </p:grpSpPr>
      <p:sp>
        <p:nvSpPr>
          <p:cNvPr id="1013" name="Google Shape;1013;p8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014" name="Google Shape;1014;p8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15" name="Google Shape;1015;p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16" name="Google Shape;1016;p8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017" name="Google Shape;1017;p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18" name="Google Shape;1018;p8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1019" name="Google Shape;1019;p86"/>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32">
    <p:spTree>
      <p:nvGrpSpPr>
        <p:cNvPr id="1020" name="Shape 1020"/>
        <p:cNvGrpSpPr/>
        <p:nvPr/>
      </p:nvGrpSpPr>
      <p:grpSpPr>
        <a:xfrm>
          <a:off x="0" y="0"/>
          <a:ext cx="0" cy="0"/>
          <a:chOff x="0" y="0"/>
          <a:chExt cx="0" cy="0"/>
        </a:xfrm>
      </p:grpSpPr>
      <p:sp>
        <p:nvSpPr>
          <p:cNvPr id="1021" name="Google Shape;1021;p8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022" name="Google Shape;1022;p8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23" name="Google Shape;1023;p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24" name="Google Shape;1024;p8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025" name="Google Shape;1025;p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26" name="Google Shape;1026;p8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Red Hat Confidential. NDA Required.</a:t>
            </a:r>
            <a:r>
              <a:rPr lang="en" sz="700">
                <a:solidFill>
                  <a:srgbClr val="666666"/>
                </a:solidFill>
                <a:latin typeface="Overpass Light"/>
                <a:ea typeface="Overpass Light"/>
                <a:cs typeface="Overpass Light"/>
                <a:sym typeface="Overpass Light"/>
              </a:rPr>
              <a:t> </a:t>
            </a:r>
            <a:br>
              <a:rPr lang="en" sz="700">
                <a:solidFill>
                  <a:srgbClr val="666666"/>
                </a:solidFill>
                <a:latin typeface="Overpass Light"/>
                <a:ea typeface="Overpass Light"/>
                <a:cs typeface="Overpass Light"/>
                <a:sym typeface="Overpass Light"/>
              </a:rPr>
            </a:br>
            <a:endParaRPr sz="700">
              <a:solidFill>
                <a:srgbClr val="666666"/>
              </a:solidFill>
              <a:latin typeface="Overpass Light"/>
              <a:ea typeface="Overpass Light"/>
              <a:cs typeface="Overpass Light"/>
              <a:sym typeface="Overpass Light"/>
            </a:endParaRPr>
          </a:p>
        </p:txBody>
      </p:sp>
      <p:sp>
        <p:nvSpPr>
          <p:cNvPr id="1027" name="Google Shape;1027;p8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1028" name="Google Shape;1028;p87"/>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1">
  <p:cSld name="CUSTOM_4_27_1">
    <p:spTree>
      <p:nvGrpSpPr>
        <p:cNvPr id="1029" name="Shape 1029"/>
        <p:cNvGrpSpPr/>
        <p:nvPr/>
      </p:nvGrpSpPr>
      <p:grpSpPr>
        <a:xfrm>
          <a:off x="0" y="0"/>
          <a:ext cx="0" cy="0"/>
          <a:chOff x="0" y="0"/>
          <a:chExt cx="0" cy="0"/>
        </a:xfrm>
      </p:grpSpPr>
      <p:sp>
        <p:nvSpPr>
          <p:cNvPr id="1030" name="Google Shape;1030;p8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031" name="Google Shape;1031;p8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32" name="Google Shape;1032;p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33" name="Google Shape;1033;p8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034" name="Google Shape;1034;p8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1035" name="Google Shape;1035;p88"/>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CUSTOM_4_34">
    <p:spTree>
      <p:nvGrpSpPr>
        <p:cNvPr id="1036" name="Shape 1036"/>
        <p:cNvGrpSpPr/>
        <p:nvPr/>
      </p:nvGrpSpPr>
      <p:grpSpPr>
        <a:xfrm>
          <a:off x="0" y="0"/>
          <a:ext cx="0" cy="0"/>
          <a:chOff x="0" y="0"/>
          <a:chExt cx="0" cy="0"/>
        </a:xfrm>
      </p:grpSpPr>
      <p:sp>
        <p:nvSpPr>
          <p:cNvPr id="1037" name="Google Shape;1037;p89"/>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500">
                <a:solidFill>
                  <a:srgbClr val="000000"/>
                </a:solidFill>
              </a:defRPr>
            </a:lvl1pPr>
            <a:lvl2pPr lvl="1" rtl="0" algn="ctr">
              <a:lnSpc>
                <a:spcPct val="130000"/>
              </a:lnSpc>
              <a:spcBef>
                <a:spcPts val="0"/>
              </a:spcBef>
              <a:spcAft>
                <a:spcPts val="0"/>
              </a:spcAft>
              <a:buSzPts val="3500"/>
              <a:buNone/>
              <a:defRPr sz="2500">
                <a:solidFill>
                  <a:srgbClr val="000000"/>
                </a:solidFill>
              </a:defRPr>
            </a:lvl2pPr>
            <a:lvl3pPr lvl="2" rtl="0" algn="ctr">
              <a:lnSpc>
                <a:spcPct val="130000"/>
              </a:lnSpc>
              <a:spcBef>
                <a:spcPts val="0"/>
              </a:spcBef>
              <a:spcAft>
                <a:spcPts val="0"/>
              </a:spcAft>
              <a:buSzPts val="3500"/>
              <a:buNone/>
              <a:defRPr sz="2500">
                <a:solidFill>
                  <a:srgbClr val="000000"/>
                </a:solidFill>
              </a:defRPr>
            </a:lvl3pPr>
            <a:lvl4pPr lvl="3" rtl="0" algn="ctr">
              <a:lnSpc>
                <a:spcPct val="130000"/>
              </a:lnSpc>
              <a:spcBef>
                <a:spcPts val="0"/>
              </a:spcBef>
              <a:spcAft>
                <a:spcPts val="0"/>
              </a:spcAft>
              <a:buSzPts val="3500"/>
              <a:buNone/>
              <a:defRPr sz="2500">
                <a:solidFill>
                  <a:srgbClr val="000000"/>
                </a:solidFill>
              </a:defRPr>
            </a:lvl4pPr>
            <a:lvl5pPr lvl="4" rtl="0" algn="ctr">
              <a:lnSpc>
                <a:spcPct val="130000"/>
              </a:lnSpc>
              <a:spcBef>
                <a:spcPts val="0"/>
              </a:spcBef>
              <a:spcAft>
                <a:spcPts val="0"/>
              </a:spcAft>
              <a:buSzPts val="3500"/>
              <a:buNone/>
              <a:defRPr sz="2500">
                <a:solidFill>
                  <a:srgbClr val="000000"/>
                </a:solidFill>
              </a:defRPr>
            </a:lvl5pPr>
            <a:lvl6pPr lvl="5" rtl="0" algn="ctr">
              <a:lnSpc>
                <a:spcPct val="130000"/>
              </a:lnSpc>
              <a:spcBef>
                <a:spcPts val="0"/>
              </a:spcBef>
              <a:spcAft>
                <a:spcPts val="0"/>
              </a:spcAft>
              <a:buSzPts val="3500"/>
              <a:buNone/>
              <a:defRPr sz="2500">
                <a:solidFill>
                  <a:srgbClr val="000000"/>
                </a:solidFill>
              </a:defRPr>
            </a:lvl6pPr>
            <a:lvl7pPr lvl="6" rtl="0" algn="ctr">
              <a:lnSpc>
                <a:spcPct val="130000"/>
              </a:lnSpc>
              <a:spcBef>
                <a:spcPts val="0"/>
              </a:spcBef>
              <a:spcAft>
                <a:spcPts val="0"/>
              </a:spcAft>
              <a:buSzPts val="3500"/>
              <a:buNone/>
              <a:defRPr sz="2500">
                <a:solidFill>
                  <a:srgbClr val="000000"/>
                </a:solidFill>
              </a:defRPr>
            </a:lvl7pPr>
            <a:lvl8pPr lvl="7" rtl="0" algn="ctr">
              <a:lnSpc>
                <a:spcPct val="130000"/>
              </a:lnSpc>
              <a:spcBef>
                <a:spcPts val="0"/>
              </a:spcBef>
              <a:spcAft>
                <a:spcPts val="0"/>
              </a:spcAft>
              <a:buSzPts val="3500"/>
              <a:buNone/>
              <a:defRPr sz="2500">
                <a:solidFill>
                  <a:srgbClr val="000000"/>
                </a:solidFill>
              </a:defRPr>
            </a:lvl8pPr>
            <a:lvl9pPr lvl="8" rtl="0" algn="ctr">
              <a:lnSpc>
                <a:spcPct val="130000"/>
              </a:lnSpc>
              <a:spcBef>
                <a:spcPts val="0"/>
              </a:spcBef>
              <a:spcAft>
                <a:spcPts val="0"/>
              </a:spcAft>
              <a:buSzPts val="3500"/>
              <a:buNone/>
              <a:defRPr sz="2500">
                <a:solidFill>
                  <a:srgbClr val="000000"/>
                </a:solidFill>
              </a:defRPr>
            </a:lvl9pPr>
          </a:lstStyle>
          <a:p/>
        </p:txBody>
      </p:sp>
      <p:cxnSp>
        <p:nvCxnSpPr>
          <p:cNvPr id="1038" name="Google Shape;1038;p89"/>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039" name="Google Shape;1039;p89"/>
          <p:cNvSpPr txBox="1"/>
          <p:nvPr>
            <p:ph idx="1" type="subTitle"/>
          </p:nvPr>
        </p:nvSpPr>
        <p:spPr>
          <a:xfrm>
            <a:off x="447775" y="55440"/>
            <a:ext cx="51492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40" name="Google Shape;1040;p89"/>
          <p:cNvCxnSpPr/>
          <p:nvPr/>
        </p:nvCxnSpPr>
        <p:spPr>
          <a:xfrm rot="10800000">
            <a:off x="447767" y="6401700"/>
            <a:ext cx="0" cy="456300"/>
          </a:xfrm>
          <a:prstGeom prst="straightConnector1">
            <a:avLst/>
          </a:prstGeom>
          <a:noFill/>
          <a:ln cap="flat" cmpd="sng" w="9525">
            <a:solidFill>
              <a:srgbClr val="EE0000"/>
            </a:solidFill>
            <a:prstDash val="solid"/>
            <a:round/>
            <a:headEnd len="sm" w="sm" type="none"/>
            <a:tailEnd len="sm" w="sm" type="none"/>
          </a:ln>
        </p:spPr>
      </p:cxnSp>
      <p:sp>
        <p:nvSpPr>
          <p:cNvPr id="1041" name="Google Shape;1041;p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42" name="Google Shape;1042;p89"/>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500">
                <a:solidFill>
                  <a:srgbClr val="4D4D4F"/>
                </a:solidFill>
              </a:defRPr>
            </a:lvl1pPr>
            <a:lvl2pPr lvl="1" rtl="0" algn="l">
              <a:lnSpc>
                <a:spcPct val="142000"/>
              </a:lnSpc>
              <a:spcBef>
                <a:spcPts val="0"/>
              </a:spcBef>
              <a:spcAft>
                <a:spcPts val="0"/>
              </a:spcAft>
              <a:buSzPts val="1600"/>
              <a:buNone/>
              <a:defRPr sz="500">
                <a:solidFill>
                  <a:srgbClr val="4D4D4F"/>
                </a:solidFill>
              </a:defRPr>
            </a:lvl2pPr>
            <a:lvl3pPr lvl="2" rtl="0" algn="l">
              <a:lnSpc>
                <a:spcPct val="142000"/>
              </a:lnSpc>
              <a:spcBef>
                <a:spcPts val="0"/>
              </a:spcBef>
              <a:spcAft>
                <a:spcPts val="0"/>
              </a:spcAft>
              <a:buSzPts val="1600"/>
              <a:buNone/>
              <a:defRPr sz="500">
                <a:solidFill>
                  <a:srgbClr val="4D4D4F"/>
                </a:solidFill>
              </a:defRPr>
            </a:lvl3pPr>
            <a:lvl4pPr lvl="3" rtl="0" algn="l">
              <a:lnSpc>
                <a:spcPct val="142000"/>
              </a:lnSpc>
              <a:spcBef>
                <a:spcPts val="0"/>
              </a:spcBef>
              <a:spcAft>
                <a:spcPts val="0"/>
              </a:spcAft>
              <a:buSzPts val="1600"/>
              <a:buNone/>
              <a:defRPr sz="500">
                <a:solidFill>
                  <a:srgbClr val="4D4D4F"/>
                </a:solidFill>
              </a:defRPr>
            </a:lvl4pPr>
            <a:lvl5pPr lvl="4" rtl="0" algn="l">
              <a:lnSpc>
                <a:spcPct val="142000"/>
              </a:lnSpc>
              <a:spcBef>
                <a:spcPts val="0"/>
              </a:spcBef>
              <a:spcAft>
                <a:spcPts val="0"/>
              </a:spcAft>
              <a:buSzPts val="1600"/>
              <a:buNone/>
              <a:defRPr sz="500">
                <a:solidFill>
                  <a:srgbClr val="4D4D4F"/>
                </a:solidFill>
              </a:defRPr>
            </a:lvl5pPr>
            <a:lvl6pPr lvl="5" rtl="0" algn="l">
              <a:lnSpc>
                <a:spcPct val="142000"/>
              </a:lnSpc>
              <a:spcBef>
                <a:spcPts val="0"/>
              </a:spcBef>
              <a:spcAft>
                <a:spcPts val="0"/>
              </a:spcAft>
              <a:buSzPts val="1600"/>
              <a:buNone/>
              <a:defRPr sz="500">
                <a:solidFill>
                  <a:srgbClr val="4D4D4F"/>
                </a:solidFill>
              </a:defRPr>
            </a:lvl6pPr>
            <a:lvl7pPr lvl="6" rtl="0" algn="l">
              <a:lnSpc>
                <a:spcPct val="142000"/>
              </a:lnSpc>
              <a:spcBef>
                <a:spcPts val="0"/>
              </a:spcBef>
              <a:spcAft>
                <a:spcPts val="0"/>
              </a:spcAft>
              <a:buSzPts val="1600"/>
              <a:buNone/>
              <a:defRPr sz="500">
                <a:solidFill>
                  <a:srgbClr val="4D4D4F"/>
                </a:solidFill>
              </a:defRPr>
            </a:lvl7pPr>
            <a:lvl8pPr lvl="7" rtl="0" algn="l">
              <a:lnSpc>
                <a:spcPct val="142000"/>
              </a:lnSpc>
              <a:spcBef>
                <a:spcPts val="0"/>
              </a:spcBef>
              <a:spcAft>
                <a:spcPts val="0"/>
              </a:spcAft>
              <a:buSzPts val="1600"/>
              <a:buNone/>
              <a:defRPr sz="500">
                <a:solidFill>
                  <a:srgbClr val="4D4D4F"/>
                </a:solidFill>
              </a:defRPr>
            </a:lvl8pPr>
            <a:lvl9pPr lvl="8" rtl="0" algn="l">
              <a:lnSpc>
                <a:spcPct val="142000"/>
              </a:lnSpc>
              <a:spcBef>
                <a:spcPts val="0"/>
              </a:spcBef>
              <a:spcAft>
                <a:spcPts val="0"/>
              </a:spcAft>
              <a:buSzPts val="1600"/>
              <a:buNone/>
              <a:defRPr sz="500">
                <a:solidFill>
                  <a:srgbClr val="4D4D4F"/>
                </a:solidFill>
              </a:defRPr>
            </a:lvl9pPr>
          </a:lstStyle>
          <a:p/>
        </p:txBody>
      </p:sp>
      <p:pic>
        <p:nvPicPr>
          <p:cNvPr id="1043" name="Google Shape;1043;p89"/>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1">
  <p:cSld name="Interior title and body">
    <p:spTree>
      <p:nvGrpSpPr>
        <p:cNvPr id="1044" name="Shape 1044"/>
        <p:cNvGrpSpPr/>
        <p:nvPr/>
      </p:nvGrpSpPr>
      <p:grpSpPr>
        <a:xfrm>
          <a:off x="0" y="0"/>
          <a:ext cx="0" cy="0"/>
          <a:chOff x="0" y="0"/>
          <a:chExt cx="0" cy="0"/>
        </a:xfrm>
      </p:grpSpPr>
      <p:sp>
        <p:nvSpPr>
          <p:cNvPr id="1045" name="Google Shape;1045;p90"/>
          <p:cNvSpPr txBox="1"/>
          <p:nvPr>
            <p:ph idx="1" type="subTitle"/>
          </p:nvPr>
        </p:nvSpPr>
        <p:spPr>
          <a:xfrm>
            <a:off x="447775" y="55440"/>
            <a:ext cx="5148900" cy="816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11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11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11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11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11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11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11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11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046" name="Google Shape;1046;p90"/>
          <p:cNvSpPr txBox="1"/>
          <p:nvPr>
            <p:ph type="title"/>
          </p:nvPr>
        </p:nvSpPr>
        <p:spPr>
          <a:xfrm>
            <a:off x="885051" y="871751"/>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lvl1pPr>
            <a:lvl2pPr lvl="1" rtl="0" algn="ctr">
              <a:lnSpc>
                <a:spcPct val="130000"/>
              </a:lnSpc>
              <a:spcBef>
                <a:spcPts val="0"/>
              </a:spcBef>
              <a:spcAft>
                <a:spcPts val="0"/>
              </a:spcAft>
              <a:buSzPts val="3500"/>
              <a:buNone/>
              <a:defRPr sz="2700"/>
            </a:lvl2pPr>
            <a:lvl3pPr lvl="2" rtl="0" algn="ctr">
              <a:lnSpc>
                <a:spcPct val="130000"/>
              </a:lnSpc>
              <a:spcBef>
                <a:spcPts val="0"/>
              </a:spcBef>
              <a:spcAft>
                <a:spcPts val="0"/>
              </a:spcAft>
              <a:buSzPts val="3500"/>
              <a:buNone/>
              <a:defRPr sz="2700"/>
            </a:lvl3pPr>
            <a:lvl4pPr lvl="3" rtl="0" algn="ctr">
              <a:lnSpc>
                <a:spcPct val="130000"/>
              </a:lnSpc>
              <a:spcBef>
                <a:spcPts val="0"/>
              </a:spcBef>
              <a:spcAft>
                <a:spcPts val="0"/>
              </a:spcAft>
              <a:buSzPts val="3500"/>
              <a:buNone/>
              <a:defRPr sz="2700"/>
            </a:lvl4pPr>
            <a:lvl5pPr lvl="4" rtl="0" algn="ctr">
              <a:lnSpc>
                <a:spcPct val="130000"/>
              </a:lnSpc>
              <a:spcBef>
                <a:spcPts val="0"/>
              </a:spcBef>
              <a:spcAft>
                <a:spcPts val="0"/>
              </a:spcAft>
              <a:buSzPts val="3500"/>
              <a:buNone/>
              <a:defRPr sz="2700"/>
            </a:lvl5pPr>
            <a:lvl6pPr lvl="5" rtl="0" algn="ctr">
              <a:lnSpc>
                <a:spcPct val="130000"/>
              </a:lnSpc>
              <a:spcBef>
                <a:spcPts val="0"/>
              </a:spcBef>
              <a:spcAft>
                <a:spcPts val="0"/>
              </a:spcAft>
              <a:buSzPts val="3500"/>
              <a:buNone/>
              <a:defRPr sz="2700"/>
            </a:lvl6pPr>
            <a:lvl7pPr lvl="6" rtl="0" algn="ctr">
              <a:lnSpc>
                <a:spcPct val="130000"/>
              </a:lnSpc>
              <a:spcBef>
                <a:spcPts val="0"/>
              </a:spcBef>
              <a:spcAft>
                <a:spcPts val="0"/>
              </a:spcAft>
              <a:buSzPts val="3500"/>
              <a:buNone/>
              <a:defRPr sz="2700"/>
            </a:lvl7pPr>
            <a:lvl8pPr lvl="7" rtl="0" algn="ctr">
              <a:lnSpc>
                <a:spcPct val="130000"/>
              </a:lnSpc>
              <a:spcBef>
                <a:spcPts val="0"/>
              </a:spcBef>
              <a:spcAft>
                <a:spcPts val="0"/>
              </a:spcAft>
              <a:buSzPts val="3500"/>
              <a:buNone/>
              <a:defRPr sz="2700"/>
            </a:lvl8pPr>
            <a:lvl9pPr lvl="8" rtl="0" algn="ctr">
              <a:lnSpc>
                <a:spcPct val="130000"/>
              </a:lnSpc>
              <a:spcBef>
                <a:spcPts val="0"/>
              </a:spcBef>
              <a:spcAft>
                <a:spcPts val="0"/>
              </a:spcAft>
              <a:buSzPts val="3500"/>
              <a:buNone/>
              <a:defRPr sz="2700"/>
            </a:lvl9pPr>
          </a:lstStyle>
          <a:p/>
        </p:txBody>
      </p:sp>
      <p:cxnSp>
        <p:nvCxnSpPr>
          <p:cNvPr id="1047" name="Google Shape;1047;p90"/>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1048" name="Google Shape;1048;p90"/>
          <p:cNvCxnSpPr/>
          <p:nvPr/>
        </p:nvCxnSpPr>
        <p:spPr>
          <a:xfrm rot="10800000">
            <a:off x="447767" y="6401100"/>
            <a:ext cx="0" cy="456900"/>
          </a:xfrm>
          <a:prstGeom prst="straightConnector1">
            <a:avLst/>
          </a:prstGeom>
          <a:noFill/>
          <a:ln cap="flat" cmpd="sng" w="9525">
            <a:solidFill>
              <a:schemeClr val="accent1"/>
            </a:solidFill>
            <a:prstDash val="solid"/>
            <a:round/>
            <a:headEnd len="sm" w="sm" type="none"/>
            <a:tailEnd len="sm" w="sm" type="none"/>
          </a:ln>
        </p:spPr>
      </p:cxnSp>
      <p:sp>
        <p:nvSpPr>
          <p:cNvPr id="1049" name="Google Shape;1049;p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50" name="Google Shape;1050;p90"/>
          <p:cNvSpPr txBox="1"/>
          <p:nvPr>
            <p:ph idx="2" type="subTitle"/>
          </p:nvPr>
        </p:nvSpPr>
        <p:spPr>
          <a:xfrm>
            <a:off x="885051" y="6169551"/>
            <a:ext cx="8002500" cy="5595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2100"/>
              <a:buNone/>
              <a:defRPr sz="800">
                <a:solidFill>
                  <a:schemeClr val="dk1"/>
                </a:solidFill>
              </a:defRPr>
            </a:lvl1pPr>
            <a:lvl2pPr lvl="1" rtl="0" algn="l">
              <a:lnSpc>
                <a:spcPct val="115000"/>
              </a:lnSpc>
              <a:spcBef>
                <a:spcPts val="0"/>
              </a:spcBef>
              <a:spcAft>
                <a:spcPts val="0"/>
              </a:spcAft>
              <a:buSzPts val="1600"/>
              <a:buNone/>
              <a:defRPr sz="800">
                <a:solidFill>
                  <a:schemeClr val="dk1"/>
                </a:solidFill>
              </a:defRPr>
            </a:lvl2pPr>
            <a:lvl3pPr lvl="2" rtl="0" algn="l">
              <a:lnSpc>
                <a:spcPct val="115000"/>
              </a:lnSpc>
              <a:spcBef>
                <a:spcPts val="0"/>
              </a:spcBef>
              <a:spcAft>
                <a:spcPts val="0"/>
              </a:spcAft>
              <a:buSzPts val="1600"/>
              <a:buNone/>
              <a:defRPr sz="800">
                <a:solidFill>
                  <a:schemeClr val="dk1"/>
                </a:solidFill>
              </a:defRPr>
            </a:lvl3pPr>
            <a:lvl4pPr lvl="3" rtl="0" algn="l">
              <a:lnSpc>
                <a:spcPct val="115000"/>
              </a:lnSpc>
              <a:spcBef>
                <a:spcPts val="0"/>
              </a:spcBef>
              <a:spcAft>
                <a:spcPts val="0"/>
              </a:spcAft>
              <a:buSzPts val="1600"/>
              <a:buNone/>
              <a:defRPr sz="800">
                <a:solidFill>
                  <a:schemeClr val="dk1"/>
                </a:solidFill>
              </a:defRPr>
            </a:lvl4pPr>
            <a:lvl5pPr lvl="4" rtl="0" algn="l">
              <a:lnSpc>
                <a:spcPct val="115000"/>
              </a:lnSpc>
              <a:spcBef>
                <a:spcPts val="0"/>
              </a:spcBef>
              <a:spcAft>
                <a:spcPts val="0"/>
              </a:spcAft>
              <a:buSzPts val="1600"/>
              <a:buNone/>
              <a:defRPr sz="800">
                <a:solidFill>
                  <a:schemeClr val="dk1"/>
                </a:solidFill>
              </a:defRPr>
            </a:lvl5pPr>
            <a:lvl6pPr lvl="5" rtl="0" algn="l">
              <a:lnSpc>
                <a:spcPct val="115000"/>
              </a:lnSpc>
              <a:spcBef>
                <a:spcPts val="0"/>
              </a:spcBef>
              <a:spcAft>
                <a:spcPts val="0"/>
              </a:spcAft>
              <a:buSzPts val="1600"/>
              <a:buNone/>
              <a:defRPr sz="800">
                <a:solidFill>
                  <a:schemeClr val="dk1"/>
                </a:solidFill>
              </a:defRPr>
            </a:lvl6pPr>
            <a:lvl7pPr lvl="6" rtl="0" algn="l">
              <a:lnSpc>
                <a:spcPct val="115000"/>
              </a:lnSpc>
              <a:spcBef>
                <a:spcPts val="0"/>
              </a:spcBef>
              <a:spcAft>
                <a:spcPts val="0"/>
              </a:spcAft>
              <a:buSzPts val="1600"/>
              <a:buNone/>
              <a:defRPr sz="800">
                <a:solidFill>
                  <a:schemeClr val="dk1"/>
                </a:solidFill>
              </a:defRPr>
            </a:lvl7pPr>
            <a:lvl8pPr lvl="7" rtl="0" algn="l">
              <a:lnSpc>
                <a:spcPct val="115000"/>
              </a:lnSpc>
              <a:spcBef>
                <a:spcPts val="0"/>
              </a:spcBef>
              <a:spcAft>
                <a:spcPts val="0"/>
              </a:spcAft>
              <a:buSzPts val="1600"/>
              <a:buNone/>
              <a:defRPr sz="800">
                <a:solidFill>
                  <a:schemeClr val="dk1"/>
                </a:solidFill>
              </a:defRPr>
            </a:lvl8pPr>
            <a:lvl9pPr lvl="8" rtl="0" algn="l">
              <a:lnSpc>
                <a:spcPct val="115000"/>
              </a:lnSpc>
              <a:spcBef>
                <a:spcPts val="0"/>
              </a:spcBef>
              <a:spcAft>
                <a:spcPts val="0"/>
              </a:spcAft>
              <a:buSzPts val="1600"/>
              <a:buNone/>
              <a:defRPr sz="800">
                <a:solidFill>
                  <a:schemeClr val="dk1"/>
                </a:solidFill>
              </a:defRPr>
            </a:lvl9pPr>
          </a:lstStyle>
          <a:p/>
        </p:txBody>
      </p:sp>
      <p:sp>
        <p:nvSpPr>
          <p:cNvPr id="1051" name="Google Shape;1051;p90"/>
          <p:cNvSpPr txBox="1"/>
          <p:nvPr>
            <p:ph idx="3" type="body"/>
          </p:nvPr>
        </p:nvSpPr>
        <p:spPr>
          <a:xfrm>
            <a:off x="6173582" y="1828800"/>
            <a:ext cx="5349600" cy="4114800"/>
          </a:xfrm>
          <a:prstGeom prst="rect">
            <a:avLst/>
          </a:prstGeom>
          <a:noFill/>
          <a:ln>
            <a:noFill/>
          </a:ln>
        </p:spPr>
        <p:txBody>
          <a:bodyPr anchorCtr="0" anchor="t" bIns="0" lIns="0" spcFirstLastPara="1" rIns="0" wrap="square" tIns="0">
            <a:noAutofit/>
          </a:bodyPr>
          <a:lstStyle>
            <a:lvl1pPr indent="-298450" lvl="0" marL="457200" rtl="0">
              <a:lnSpc>
                <a:spcPct val="100000"/>
              </a:lnSpc>
              <a:spcBef>
                <a:spcPts val="1100"/>
              </a:spcBef>
              <a:spcAft>
                <a:spcPts val="0"/>
              </a:spcAft>
              <a:buSzPts val="1100"/>
              <a:buChar char="▸"/>
              <a:defRPr sz="1500"/>
            </a:lvl1pPr>
            <a:lvl2pPr indent="-285750" lvl="1" marL="914400" rtl="0" algn="l">
              <a:lnSpc>
                <a:spcPct val="140000"/>
              </a:lnSpc>
              <a:spcBef>
                <a:spcPts val="1100"/>
              </a:spcBef>
              <a:spcAft>
                <a:spcPts val="0"/>
              </a:spcAft>
              <a:buSzPts val="900"/>
              <a:buChar char="･"/>
              <a:defRPr sz="1200"/>
            </a:lvl2pPr>
            <a:lvl3pPr indent="-285750" lvl="2" marL="1371600" rtl="0" algn="l">
              <a:lnSpc>
                <a:spcPct val="140000"/>
              </a:lnSpc>
              <a:spcBef>
                <a:spcPts val="1100"/>
              </a:spcBef>
              <a:spcAft>
                <a:spcPts val="0"/>
              </a:spcAft>
              <a:buSzPts val="900"/>
              <a:buChar char="･"/>
              <a:defRPr sz="1200"/>
            </a:lvl3pPr>
            <a:lvl4pPr indent="-285750" lvl="3" marL="1828800" rtl="0" algn="l">
              <a:lnSpc>
                <a:spcPct val="140000"/>
              </a:lnSpc>
              <a:spcBef>
                <a:spcPts val="1100"/>
              </a:spcBef>
              <a:spcAft>
                <a:spcPts val="0"/>
              </a:spcAft>
              <a:buSzPts val="900"/>
              <a:buChar char="･"/>
              <a:defRPr sz="1200"/>
            </a:lvl4pPr>
            <a:lvl5pPr indent="-285750" lvl="4" marL="2286000" rtl="0" algn="l">
              <a:lnSpc>
                <a:spcPct val="140000"/>
              </a:lnSpc>
              <a:spcBef>
                <a:spcPts val="1100"/>
              </a:spcBef>
              <a:spcAft>
                <a:spcPts val="0"/>
              </a:spcAft>
              <a:buSzPts val="900"/>
              <a:buChar char="･"/>
              <a:defRPr sz="1200"/>
            </a:lvl5pPr>
            <a:lvl6pPr indent="-285750" lvl="5" marL="2743200" rtl="0" algn="l">
              <a:lnSpc>
                <a:spcPct val="140000"/>
              </a:lnSpc>
              <a:spcBef>
                <a:spcPts val="1100"/>
              </a:spcBef>
              <a:spcAft>
                <a:spcPts val="0"/>
              </a:spcAft>
              <a:buSzPts val="900"/>
              <a:buChar char="･"/>
              <a:defRPr sz="1200"/>
            </a:lvl6pPr>
            <a:lvl7pPr indent="-285750" lvl="6" marL="3200400" rtl="0" algn="l">
              <a:lnSpc>
                <a:spcPct val="140000"/>
              </a:lnSpc>
              <a:spcBef>
                <a:spcPts val="1100"/>
              </a:spcBef>
              <a:spcAft>
                <a:spcPts val="0"/>
              </a:spcAft>
              <a:buSzPts val="900"/>
              <a:buChar char="･"/>
              <a:defRPr sz="1200"/>
            </a:lvl7pPr>
            <a:lvl8pPr indent="-285750" lvl="7" marL="3657600" rtl="0" algn="l">
              <a:lnSpc>
                <a:spcPct val="140000"/>
              </a:lnSpc>
              <a:spcBef>
                <a:spcPts val="1100"/>
              </a:spcBef>
              <a:spcAft>
                <a:spcPts val="0"/>
              </a:spcAft>
              <a:buSzPts val="900"/>
              <a:buChar char="･"/>
              <a:defRPr sz="1200"/>
            </a:lvl8pPr>
            <a:lvl9pPr indent="-285750" lvl="8" marL="4114800" rtl="0" algn="l">
              <a:lnSpc>
                <a:spcPct val="140000"/>
              </a:lnSpc>
              <a:spcBef>
                <a:spcPts val="1100"/>
              </a:spcBef>
              <a:spcAft>
                <a:spcPts val="1100"/>
              </a:spcAft>
              <a:buSzPts val="900"/>
              <a:buChar char="･"/>
              <a:defRPr sz="1200"/>
            </a:lvl9pPr>
          </a:lstStyle>
          <a:p/>
        </p:txBody>
      </p:sp>
      <p:pic>
        <p:nvPicPr>
          <p:cNvPr id="1052" name="Google Shape;1052;p90"/>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CUSTOM_4_35">
    <p:spTree>
      <p:nvGrpSpPr>
        <p:cNvPr id="1053" name="Shape 1053"/>
        <p:cNvGrpSpPr/>
        <p:nvPr/>
      </p:nvGrpSpPr>
      <p:grpSpPr>
        <a:xfrm>
          <a:off x="0" y="0"/>
          <a:ext cx="0" cy="0"/>
          <a:chOff x="0" y="0"/>
          <a:chExt cx="0" cy="0"/>
        </a:xfrm>
      </p:grpSpPr>
      <p:sp>
        <p:nvSpPr>
          <p:cNvPr id="1054" name="Google Shape;1054;p91"/>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055" name="Google Shape;1055;p9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056" name="Google Shape;1056;p91"/>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57" name="Google Shape;1057;p91"/>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058" name="Google Shape;1058;p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59" name="Google Shape;1059;p91"/>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pic>
        <p:nvPicPr>
          <p:cNvPr id="1060" name="Google Shape;1060;p91"/>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37" name="Shape 37"/>
        <p:cNvGrpSpPr/>
        <p:nvPr/>
      </p:nvGrpSpPr>
      <p:grpSpPr>
        <a:xfrm>
          <a:off x="0" y="0"/>
          <a:ext cx="0" cy="0"/>
          <a:chOff x="0" y="0"/>
          <a:chExt cx="0" cy="0"/>
        </a:xfrm>
      </p:grpSpPr>
      <p:pic>
        <p:nvPicPr>
          <p:cNvPr id="38" name="Google Shape;38;p10"/>
          <p:cNvPicPr preferRelativeResize="0"/>
          <p:nvPr/>
        </p:nvPicPr>
        <p:blipFill rotWithShape="1">
          <a:blip r:embed="rId3">
            <a:alphaModFix/>
          </a:blip>
          <a:srcRect b="228" l="0" r="0" t="219"/>
          <a:stretch/>
        </p:blipFill>
        <p:spPr>
          <a:xfrm>
            <a:off x="10711279" y="6312505"/>
            <a:ext cx="975852" cy="229612"/>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36">
    <p:spTree>
      <p:nvGrpSpPr>
        <p:cNvPr id="1061" name="Shape 1061"/>
        <p:cNvGrpSpPr/>
        <p:nvPr/>
      </p:nvGrpSpPr>
      <p:grpSpPr>
        <a:xfrm>
          <a:off x="0" y="0"/>
          <a:ext cx="0" cy="0"/>
          <a:chOff x="0" y="0"/>
          <a:chExt cx="0" cy="0"/>
        </a:xfrm>
      </p:grpSpPr>
      <p:sp>
        <p:nvSpPr>
          <p:cNvPr id="1062" name="Google Shape;1062;p9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063" name="Google Shape;1063;p9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64" name="Google Shape;1064;p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65" name="Google Shape;1065;p9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066" name="Google Shape;1066;p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67" name="Google Shape;1067;p9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1068" name="Google Shape;1068;p92"/>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7">
  <p:cSld name="CUSTOM_4_38">
    <p:spTree>
      <p:nvGrpSpPr>
        <p:cNvPr id="1069" name="Shape 1069"/>
        <p:cNvGrpSpPr/>
        <p:nvPr/>
      </p:nvGrpSpPr>
      <p:grpSpPr>
        <a:xfrm>
          <a:off x="0" y="0"/>
          <a:ext cx="0" cy="0"/>
          <a:chOff x="0" y="0"/>
          <a:chExt cx="0" cy="0"/>
        </a:xfrm>
      </p:grpSpPr>
      <p:sp>
        <p:nvSpPr>
          <p:cNvPr id="1070" name="Google Shape;1070;p9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071" name="Google Shape;1071;p9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72" name="Google Shape;1072;p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73" name="Google Shape;1073;p9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074" name="Google Shape;1074;p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75" name="Google Shape;1075;p9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STRICTLY INTERNAL ONLY</a:t>
            </a:r>
            <a:endParaRPr b="1" sz="700">
              <a:solidFill>
                <a:srgbClr val="666666"/>
              </a:solidFill>
              <a:latin typeface="Overpass"/>
              <a:ea typeface="Overpass"/>
              <a:cs typeface="Overpass"/>
              <a:sym typeface="Overpass"/>
            </a:endParaRPr>
          </a:p>
        </p:txBody>
      </p:sp>
      <p:sp>
        <p:nvSpPr>
          <p:cNvPr id="1076" name="Google Shape;1076;p9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1077" name="Google Shape;1077;p93"/>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p:cSld name="CUSTOM_4_3_1_1">
    <p:spTree>
      <p:nvGrpSpPr>
        <p:cNvPr id="1078" name="Shape 1078"/>
        <p:cNvGrpSpPr/>
        <p:nvPr/>
      </p:nvGrpSpPr>
      <p:grpSpPr>
        <a:xfrm>
          <a:off x="0" y="0"/>
          <a:ext cx="0" cy="0"/>
          <a:chOff x="0" y="0"/>
          <a:chExt cx="0" cy="0"/>
        </a:xfrm>
      </p:grpSpPr>
      <p:sp>
        <p:nvSpPr>
          <p:cNvPr id="1079" name="Google Shape;1079;p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080" name="Google Shape;1080;p9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081" name="Google Shape;1081;p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82" name="Google Shape;1082;p9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083" name="Google Shape;1083;p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84" name="Google Shape;1084;p9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1085" name="Google Shape;1085;p9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086" name="Google Shape;1086;p94"/>
          <p:cNvPicPr preferRelativeResize="0"/>
          <p:nvPr/>
        </p:nvPicPr>
        <p:blipFill>
          <a:blip r:embed="rId2">
            <a:alphaModFix/>
          </a:blip>
          <a:stretch>
            <a:fillRect/>
          </a:stretch>
        </p:blipFill>
        <p:spPr>
          <a:xfrm>
            <a:off x="10711275" y="6313250"/>
            <a:ext cx="1390802" cy="387604"/>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090" name="Shape 1090"/>
        <p:cNvGrpSpPr/>
        <p:nvPr/>
      </p:nvGrpSpPr>
      <p:grpSpPr>
        <a:xfrm>
          <a:off x="0" y="0"/>
          <a:ext cx="0" cy="0"/>
          <a:chOff x="0" y="0"/>
          <a:chExt cx="0" cy="0"/>
        </a:xfrm>
      </p:grpSpPr>
      <p:sp>
        <p:nvSpPr>
          <p:cNvPr id="1091" name="Google Shape;1091;p9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092" name="Google Shape;1092;p96"/>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093" name="Google Shape;1093;p96"/>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094" name="Google Shape;1094;p96"/>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cxnSp>
        <p:nvCxnSpPr>
          <p:cNvPr id="1095" name="Google Shape;1095;p9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96" name="Google Shape;1096;p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097" name="Shape 1097"/>
        <p:cNvGrpSpPr/>
        <p:nvPr/>
      </p:nvGrpSpPr>
      <p:grpSpPr>
        <a:xfrm>
          <a:off x="0" y="0"/>
          <a:ext cx="0" cy="0"/>
          <a:chOff x="0" y="0"/>
          <a:chExt cx="0" cy="0"/>
        </a:xfrm>
      </p:grpSpPr>
      <p:sp>
        <p:nvSpPr>
          <p:cNvPr id="1098" name="Google Shape;1098;p9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100" name="Google Shape;1100;p97"/>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101" name="Google Shape;1101;p97"/>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102" name="Google Shape;1102;p97"/>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1103" name="Google Shape;1103;p97"/>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1104" name="Google Shape;1104;p97"/>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105" name="Google Shape;1105;p97"/>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1106" name="Google Shape;1106;p97"/>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1107" name="Google Shape;1107;p97"/>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1108" name="Google Shape;1108;p97"/>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1109" name="Google Shape;1109;p97"/>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1110" name="Google Shape;1110;p97"/>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111" name="Google Shape;1111;p97"/>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1112" name="Google Shape;1112;p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113" name="Shape 1113"/>
        <p:cNvGrpSpPr/>
        <p:nvPr/>
      </p:nvGrpSpPr>
      <p:grpSpPr>
        <a:xfrm>
          <a:off x="0" y="0"/>
          <a:ext cx="0" cy="0"/>
          <a:chOff x="0" y="0"/>
          <a:chExt cx="0" cy="0"/>
        </a:xfrm>
      </p:grpSpPr>
      <p:sp>
        <p:nvSpPr>
          <p:cNvPr id="1114" name="Google Shape;1114;p9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116" name="Google Shape;1116;p98"/>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117" name="Google Shape;1117;p9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118" name="Google Shape;1118;p9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119" name="Google Shape;1119;p9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120" name="Google Shape;1120;p9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21" name="Google Shape;1121;p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1122" name="Shape 1122"/>
        <p:cNvGrpSpPr/>
        <p:nvPr/>
      </p:nvGrpSpPr>
      <p:grpSpPr>
        <a:xfrm>
          <a:off x="0" y="0"/>
          <a:ext cx="0" cy="0"/>
          <a:chOff x="0" y="0"/>
          <a:chExt cx="0" cy="0"/>
        </a:xfrm>
      </p:grpSpPr>
      <p:sp>
        <p:nvSpPr>
          <p:cNvPr id="1123" name="Google Shape;1123;p9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125" name="Google Shape;1125;p99"/>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126" name="Google Shape;1126;p99"/>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127" name="Google Shape;1127;p9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1128" name="Google Shape;1128;p99"/>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1129" name="Google Shape;1129;p99"/>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1130" name="Google Shape;1130;p99"/>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1131" name="Google Shape;1131;p9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132" name="Google Shape;1132;p9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33" name="Google Shape;1133;p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34" name="Google Shape;1134;p99"/>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1135" name="Google Shape;1135;p99"/>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1136" name="Google Shape;1136;p99"/>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137" name="Google Shape;1137;p99"/>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1138" name="Shape 1138"/>
        <p:cNvGrpSpPr/>
        <p:nvPr/>
      </p:nvGrpSpPr>
      <p:grpSpPr>
        <a:xfrm>
          <a:off x="0" y="0"/>
          <a:ext cx="0" cy="0"/>
          <a:chOff x="0" y="0"/>
          <a:chExt cx="0" cy="0"/>
        </a:xfrm>
      </p:grpSpPr>
      <p:sp>
        <p:nvSpPr>
          <p:cNvPr id="1139" name="Google Shape;1139;p10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0" name="Google Shape;1140;p10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141" name="Google Shape;1141;p10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42" name="Google Shape;1142;p100"/>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1143" name="Google Shape;1143;p100"/>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1144" name="Google Shape;1144;p100"/>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1145" name="Google Shape;1145;p100"/>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46" name="Google Shape;1146;p1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147" name="Shape 1147"/>
        <p:cNvGrpSpPr/>
        <p:nvPr/>
      </p:nvGrpSpPr>
      <p:grpSpPr>
        <a:xfrm>
          <a:off x="0" y="0"/>
          <a:ext cx="0" cy="0"/>
          <a:chOff x="0" y="0"/>
          <a:chExt cx="0" cy="0"/>
        </a:xfrm>
      </p:grpSpPr>
      <p:sp>
        <p:nvSpPr>
          <p:cNvPr id="1148" name="Google Shape;1148;p10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10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150" name="Google Shape;1150;p10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51" name="Google Shape;1151;p101"/>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1152" name="Google Shape;1152;p10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53" name="Google Shape;1153;p101"/>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1154" name="Google Shape;1154;p101"/>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1155" name="Google Shape;1155;p101"/>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1156" name="Google Shape;1156;p101"/>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157" name="Google Shape;1157;p101"/>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1158" name="Google Shape;1158;p101"/>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1159" name="Google Shape;1159;p101"/>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1160" name="Google Shape;1160;p101"/>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1161" name="Google Shape;1161;p101"/>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1162" name="Google Shape;1162;p1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163" name="Shape 1163"/>
        <p:cNvGrpSpPr/>
        <p:nvPr/>
      </p:nvGrpSpPr>
      <p:grpSpPr>
        <a:xfrm>
          <a:off x="0" y="0"/>
          <a:ext cx="0" cy="0"/>
          <a:chOff x="0" y="0"/>
          <a:chExt cx="0" cy="0"/>
        </a:xfrm>
      </p:grpSpPr>
      <p:sp>
        <p:nvSpPr>
          <p:cNvPr id="1164" name="Google Shape;1164;p10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165" name="Google Shape;1165;p10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66" name="Google Shape;1166;p10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67" name="Google Shape;1167;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68" name="Google Shape;1168;p10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1169" name="Google Shape;1169;p10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70" name="Google Shape;1170;p1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7.xml"/><Relationship Id="rId42" Type="http://schemas.openxmlformats.org/officeDocument/2006/relationships/slideLayout" Target="../slideLayouts/slideLayout69.xml"/><Relationship Id="rId41" Type="http://schemas.openxmlformats.org/officeDocument/2006/relationships/slideLayout" Target="../slideLayouts/slideLayout68.xml"/><Relationship Id="rId44" Type="http://schemas.openxmlformats.org/officeDocument/2006/relationships/slideLayout" Target="../slideLayouts/slideLayout71.xml"/><Relationship Id="rId43" Type="http://schemas.openxmlformats.org/officeDocument/2006/relationships/slideLayout" Target="../slideLayouts/slideLayout70.xml"/><Relationship Id="rId46" Type="http://schemas.openxmlformats.org/officeDocument/2006/relationships/slideLayout" Target="../slideLayouts/slideLayout73.xml"/><Relationship Id="rId45" Type="http://schemas.openxmlformats.org/officeDocument/2006/relationships/slideLayout" Target="../slideLayouts/slideLayout7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48" Type="http://schemas.openxmlformats.org/officeDocument/2006/relationships/slideLayout" Target="../slideLayouts/slideLayout75.xml"/><Relationship Id="rId47" Type="http://schemas.openxmlformats.org/officeDocument/2006/relationships/slideLayout" Target="../slideLayouts/slideLayout74.xml"/><Relationship Id="rId49" Type="http://schemas.openxmlformats.org/officeDocument/2006/relationships/slideLayout" Target="../slideLayouts/slideLayout7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31" Type="http://schemas.openxmlformats.org/officeDocument/2006/relationships/slideLayout" Target="../slideLayouts/slideLayout58.xml"/><Relationship Id="rId30" Type="http://schemas.openxmlformats.org/officeDocument/2006/relationships/slideLayout" Target="../slideLayouts/slideLayout57.xml"/><Relationship Id="rId33" Type="http://schemas.openxmlformats.org/officeDocument/2006/relationships/slideLayout" Target="../slideLayouts/slideLayout60.xml"/><Relationship Id="rId32" Type="http://schemas.openxmlformats.org/officeDocument/2006/relationships/slideLayout" Target="../slideLayouts/slideLayout59.xml"/><Relationship Id="rId35" Type="http://schemas.openxmlformats.org/officeDocument/2006/relationships/slideLayout" Target="../slideLayouts/slideLayout62.xml"/><Relationship Id="rId34" Type="http://schemas.openxmlformats.org/officeDocument/2006/relationships/slideLayout" Target="../slideLayouts/slideLayout61.xml"/><Relationship Id="rId37" Type="http://schemas.openxmlformats.org/officeDocument/2006/relationships/slideLayout" Target="../slideLayouts/slideLayout64.xml"/><Relationship Id="rId36" Type="http://schemas.openxmlformats.org/officeDocument/2006/relationships/slideLayout" Target="../slideLayouts/slideLayout63.xml"/><Relationship Id="rId39" Type="http://schemas.openxmlformats.org/officeDocument/2006/relationships/slideLayout" Target="../slideLayouts/slideLayout66.xml"/><Relationship Id="rId38" Type="http://schemas.openxmlformats.org/officeDocument/2006/relationships/slideLayout" Target="../slideLayouts/slideLayout65.xml"/><Relationship Id="rId62" Type="http://schemas.openxmlformats.org/officeDocument/2006/relationships/slideLayout" Target="../slideLayouts/slideLayout89.xml"/><Relationship Id="rId61" Type="http://schemas.openxmlformats.org/officeDocument/2006/relationships/slideLayout" Target="../slideLayouts/slideLayout88.xml"/><Relationship Id="rId20" Type="http://schemas.openxmlformats.org/officeDocument/2006/relationships/slideLayout" Target="../slideLayouts/slideLayout47.xml"/><Relationship Id="rId64" Type="http://schemas.openxmlformats.org/officeDocument/2006/relationships/slideLayout" Target="../slideLayouts/slideLayout91.xml"/><Relationship Id="rId63" Type="http://schemas.openxmlformats.org/officeDocument/2006/relationships/slideLayout" Target="../slideLayouts/slideLayout90.xml"/><Relationship Id="rId22" Type="http://schemas.openxmlformats.org/officeDocument/2006/relationships/slideLayout" Target="../slideLayouts/slideLayout49.xml"/><Relationship Id="rId66" Type="http://schemas.openxmlformats.org/officeDocument/2006/relationships/theme" Target="../theme/theme2.xml"/><Relationship Id="rId21" Type="http://schemas.openxmlformats.org/officeDocument/2006/relationships/slideLayout" Target="../slideLayouts/slideLayout48.xml"/><Relationship Id="rId65" Type="http://schemas.openxmlformats.org/officeDocument/2006/relationships/slideLayout" Target="../slideLayouts/slideLayout92.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60" Type="http://schemas.openxmlformats.org/officeDocument/2006/relationships/slideLayout" Target="../slideLayouts/slideLayout87.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8" Type="http://schemas.openxmlformats.org/officeDocument/2006/relationships/slideLayout" Target="../slideLayouts/slideLayout55.xml"/><Relationship Id="rId27" Type="http://schemas.openxmlformats.org/officeDocument/2006/relationships/slideLayout" Target="../slideLayouts/slideLayout54.xml"/><Relationship Id="rId29" Type="http://schemas.openxmlformats.org/officeDocument/2006/relationships/slideLayout" Target="../slideLayouts/slideLayout56.xml"/><Relationship Id="rId51" Type="http://schemas.openxmlformats.org/officeDocument/2006/relationships/slideLayout" Target="../slideLayouts/slideLayout78.xml"/><Relationship Id="rId50" Type="http://schemas.openxmlformats.org/officeDocument/2006/relationships/slideLayout" Target="../slideLayouts/slideLayout77.xml"/><Relationship Id="rId53" Type="http://schemas.openxmlformats.org/officeDocument/2006/relationships/slideLayout" Target="../slideLayouts/slideLayout80.xml"/><Relationship Id="rId52" Type="http://schemas.openxmlformats.org/officeDocument/2006/relationships/slideLayout" Target="../slideLayouts/slideLayout79.xml"/><Relationship Id="rId11" Type="http://schemas.openxmlformats.org/officeDocument/2006/relationships/slideLayout" Target="../slideLayouts/slideLayout38.xml"/><Relationship Id="rId55" Type="http://schemas.openxmlformats.org/officeDocument/2006/relationships/slideLayout" Target="../slideLayouts/slideLayout82.xml"/><Relationship Id="rId10" Type="http://schemas.openxmlformats.org/officeDocument/2006/relationships/slideLayout" Target="../slideLayouts/slideLayout37.xml"/><Relationship Id="rId54" Type="http://schemas.openxmlformats.org/officeDocument/2006/relationships/slideLayout" Target="../slideLayouts/slideLayout81.xml"/><Relationship Id="rId13" Type="http://schemas.openxmlformats.org/officeDocument/2006/relationships/slideLayout" Target="../slideLayouts/slideLayout40.xml"/><Relationship Id="rId57" Type="http://schemas.openxmlformats.org/officeDocument/2006/relationships/slideLayout" Target="../slideLayouts/slideLayout84.xml"/><Relationship Id="rId12" Type="http://schemas.openxmlformats.org/officeDocument/2006/relationships/slideLayout" Target="../slideLayouts/slideLayout39.xml"/><Relationship Id="rId56" Type="http://schemas.openxmlformats.org/officeDocument/2006/relationships/slideLayout" Target="../slideLayouts/slideLayout83.xml"/><Relationship Id="rId15" Type="http://schemas.openxmlformats.org/officeDocument/2006/relationships/slideLayout" Target="../slideLayouts/slideLayout42.xml"/><Relationship Id="rId59" Type="http://schemas.openxmlformats.org/officeDocument/2006/relationships/slideLayout" Target="../slideLayouts/slideLayout86.xml"/><Relationship Id="rId14" Type="http://schemas.openxmlformats.org/officeDocument/2006/relationships/slideLayout" Target="../slideLayouts/slideLayout41.xml"/><Relationship Id="rId58" Type="http://schemas.openxmlformats.org/officeDocument/2006/relationships/slideLayout" Target="../slideLayouts/slideLayout85.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2.xml"/><Relationship Id="rId42" Type="http://schemas.openxmlformats.org/officeDocument/2006/relationships/theme" Target="../theme/theme5.xml"/><Relationship Id="rId41" Type="http://schemas.openxmlformats.org/officeDocument/2006/relationships/slideLayout" Target="../slideLayouts/slideLayout133.xml"/><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31" Type="http://schemas.openxmlformats.org/officeDocument/2006/relationships/slideLayout" Target="../slideLayouts/slideLayout123.xml"/><Relationship Id="rId30" Type="http://schemas.openxmlformats.org/officeDocument/2006/relationships/slideLayout" Target="../slideLayouts/slideLayout122.xml"/><Relationship Id="rId33" Type="http://schemas.openxmlformats.org/officeDocument/2006/relationships/slideLayout" Target="../slideLayouts/slideLayout125.xml"/><Relationship Id="rId32" Type="http://schemas.openxmlformats.org/officeDocument/2006/relationships/slideLayout" Target="../slideLayouts/slideLayout124.xml"/><Relationship Id="rId35" Type="http://schemas.openxmlformats.org/officeDocument/2006/relationships/slideLayout" Target="../slideLayouts/slideLayout127.xml"/><Relationship Id="rId34" Type="http://schemas.openxmlformats.org/officeDocument/2006/relationships/slideLayout" Target="../slideLayouts/slideLayout126.xml"/><Relationship Id="rId37" Type="http://schemas.openxmlformats.org/officeDocument/2006/relationships/slideLayout" Target="../slideLayouts/slideLayout129.xml"/><Relationship Id="rId36" Type="http://schemas.openxmlformats.org/officeDocument/2006/relationships/slideLayout" Target="../slideLayouts/slideLayout128.xml"/><Relationship Id="rId39" Type="http://schemas.openxmlformats.org/officeDocument/2006/relationships/slideLayout" Target="../slideLayouts/slideLayout131.xml"/><Relationship Id="rId38" Type="http://schemas.openxmlformats.org/officeDocument/2006/relationships/slideLayout" Target="../slideLayouts/slideLayout130.xml"/><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8" Type="http://schemas.openxmlformats.org/officeDocument/2006/relationships/slideLayout" Target="../slideLayouts/slideLayout120.xml"/><Relationship Id="rId27" Type="http://schemas.openxmlformats.org/officeDocument/2006/relationships/slideLayout" Target="../slideLayouts/slideLayout119.xml"/><Relationship Id="rId29" Type="http://schemas.openxmlformats.org/officeDocument/2006/relationships/slideLayout" Target="../slideLayouts/slideLayout121.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73.xml"/><Relationship Id="rId42" Type="http://schemas.openxmlformats.org/officeDocument/2006/relationships/slideLayout" Target="../slideLayouts/slideLayout175.xml"/><Relationship Id="rId41" Type="http://schemas.openxmlformats.org/officeDocument/2006/relationships/slideLayout" Target="../slideLayouts/slideLayout174.xml"/><Relationship Id="rId44" Type="http://schemas.openxmlformats.org/officeDocument/2006/relationships/slideLayout" Target="../slideLayouts/slideLayout177.xml"/><Relationship Id="rId43" Type="http://schemas.openxmlformats.org/officeDocument/2006/relationships/slideLayout" Target="../slideLayouts/slideLayout176.xml"/><Relationship Id="rId46" Type="http://schemas.openxmlformats.org/officeDocument/2006/relationships/slideLayout" Target="../slideLayouts/slideLayout179.xml"/><Relationship Id="rId45" Type="http://schemas.openxmlformats.org/officeDocument/2006/relationships/slideLayout" Target="../slideLayouts/slideLayout178.xml"/><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48" Type="http://schemas.openxmlformats.org/officeDocument/2006/relationships/slideLayout" Target="../slideLayouts/slideLayout181.xml"/><Relationship Id="rId47" Type="http://schemas.openxmlformats.org/officeDocument/2006/relationships/slideLayout" Target="../slideLayouts/slideLayout180.xml"/><Relationship Id="rId49" Type="http://schemas.openxmlformats.org/officeDocument/2006/relationships/slideLayout" Target="../slideLayouts/slideLayout182.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31" Type="http://schemas.openxmlformats.org/officeDocument/2006/relationships/slideLayout" Target="../slideLayouts/slideLayout164.xml"/><Relationship Id="rId30" Type="http://schemas.openxmlformats.org/officeDocument/2006/relationships/slideLayout" Target="../slideLayouts/slideLayout163.xml"/><Relationship Id="rId33" Type="http://schemas.openxmlformats.org/officeDocument/2006/relationships/slideLayout" Target="../slideLayouts/slideLayout166.xml"/><Relationship Id="rId32" Type="http://schemas.openxmlformats.org/officeDocument/2006/relationships/slideLayout" Target="../slideLayouts/slideLayout165.xml"/><Relationship Id="rId35" Type="http://schemas.openxmlformats.org/officeDocument/2006/relationships/slideLayout" Target="../slideLayouts/slideLayout168.xml"/><Relationship Id="rId34" Type="http://schemas.openxmlformats.org/officeDocument/2006/relationships/slideLayout" Target="../slideLayouts/slideLayout167.xml"/><Relationship Id="rId37" Type="http://schemas.openxmlformats.org/officeDocument/2006/relationships/slideLayout" Target="../slideLayouts/slideLayout170.xml"/><Relationship Id="rId36" Type="http://schemas.openxmlformats.org/officeDocument/2006/relationships/slideLayout" Target="../slideLayouts/slideLayout169.xml"/><Relationship Id="rId39" Type="http://schemas.openxmlformats.org/officeDocument/2006/relationships/slideLayout" Target="../slideLayouts/slideLayout172.xml"/><Relationship Id="rId38" Type="http://schemas.openxmlformats.org/officeDocument/2006/relationships/slideLayout" Target="../slideLayouts/slideLayout171.xml"/><Relationship Id="rId20" Type="http://schemas.openxmlformats.org/officeDocument/2006/relationships/slideLayout" Target="../slideLayouts/slideLayout153.xml"/><Relationship Id="rId22" Type="http://schemas.openxmlformats.org/officeDocument/2006/relationships/slideLayout" Target="../slideLayouts/slideLayout155.xml"/><Relationship Id="rId21" Type="http://schemas.openxmlformats.org/officeDocument/2006/relationships/slideLayout" Target="../slideLayouts/slideLayout154.xml"/><Relationship Id="rId24" Type="http://schemas.openxmlformats.org/officeDocument/2006/relationships/slideLayout" Target="../slideLayouts/slideLayout157.xml"/><Relationship Id="rId23" Type="http://schemas.openxmlformats.org/officeDocument/2006/relationships/slideLayout" Target="../slideLayouts/slideLayout156.xml"/><Relationship Id="rId26" Type="http://schemas.openxmlformats.org/officeDocument/2006/relationships/slideLayout" Target="../slideLayouts/slideLayout159.xml"/><Relationship Id="rId25" Type="http://schemas.openxmlformats.org/officeDocument/2006/relationships/slideLayout" Target="../slideLayouts/slideLayout158.xml"/><Relationship Id="rId28" Type="http://schemas.openxmlformats.org/officeDocument/2006/relationships/slideLayout" Target="../slideLayouts/slideLayout161.xml"/><Relationship Id="rId27" Type="http://schemas.openxmlformats.org/officeDocument/2006/relationships/slideLayout" Target="../slideLayouts/slideLayout160.xml"/><Relationship Id="rId29" Type="http://schemas.openxmlformats.org/officeDocument/2006/relationships/slideLayout" Target="../slideLayouts/slideLayout162.xml"/><Relationship Id="rId51" Type="http://schemas.openxmlformats.org/officeDocument/2006/relationships/slideLayout" Target="../slideLayouts/slideLayout184.xml"/><Relationship Id="rId50" Type="http://schemas.openxmlformats.org/officeDocument/2006/relationships/slideLayout" Target="../slideLayouts/slideLayout183.xml"/><Relationship Id="rId53" Type="http://schemas.openxmlformats.org/officeDocument/2006/relationships/slideLayout" Target="../slideLayouts/slideLayout186.xml"/><Relationship Id="rId52" Type="http://schemas.openxmlformats.org/officeDocument/2006/relationships/slideLayout" Target="../slideLayouts/slideLayout185.xml"/><Relationship Id="rId11" Type="http://schemas.openxmlformats.org/officeDocument/2006/relationships/slideLayout" Target="../slideLayouts/slideLayout144.xml"/><Relationship Id="rId55" Type="http://schemas.openxmlformats.org/officeDocument/2006/relationships/slideLayout" Target="../slideLayouts/slideLayout188.xml"/><Relationship Id="rId10" Type="http://schemas.openxmlformats.org/officeDocument/2006/relationships/slideLayout" Target="../slideLayouts/slideLayout143.xml"/><Relationship Id="rId54" Type="http://schemas.openxmlformats.org/officeDocument/2006/relationships/slideLayout" Target="../slideLayouts/slideLayout187.xml"/><Relationship Id="rId13" Type="http://schemas.openxmlformats.org/officeDocument/2006/relationships/slideLayout" Target="../slideLayouts/slideLayout146.xml"/><Relationship Id="rId12" Type="http://schemas.openxmlformats.org/officeDocument/2006/relationships/slideLayout" Target="../slideLayouts/slideLayout145.xml"/><Relationship Id="rId56" Type="http://schemas.openxmlformats.org/officeDocument/2006/relationships/theme" Target="../theme/theme6.xml"/><Relationship Id="rId15" Type="http://schemas.openxmlformats.org/officeDocument/2006/relationships/slideLayout" Target="../slideLayouts/slideLayout148.xml"/><Relationship Id="rId14" Type="http://schemas.openxmlformats.org/officeDocument/2006/relationships/slideLayout" Target="../slideLayouts/slideLayout147.xml"/><Relationship Id="rId17" Type="http://schemas.openxmlformats.org/officeDocument/2006/relationships/slideLayout" Target="../slideLayouts/slideLayout150.xml"/><Relationship Id="rId16" Type="http://schemas.openxmlformats.org/officeDocument/2006/relationships/slideLayout" Target="../slideLayouts/slideLayout149.xml"/><Relationship Id="rId19" Type="http://schemas.openxmlformats.org/officeDocument/2006/relationships/slideLayout" Target="../slideLayouts/slideLayout152.xml"/><Relationship Id="rId18" Type="http://schemas.openxmlformats.org/officeDocument/2006/relationships/slideLayout" Target="../slideLayouts/slideLayout15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11" Type="http://schemas.openxmlformats.org/officeDocument/2006/relationships/slideLayout" Target="../slideLayouts/slideLayout199.xml"/><Relationship Id="rId10" Type="http://schemas.openxmlformats.org/officeDocument/2006/relationships/slideLayout" Target="../slideLayouts/slideLayout198.xml"/><Relationship Id="rId13" Type="http://schemas.openxmlformats.org/officeDocument/2006/relationships/slideLayout" Target="../slideLayouts/slideLayout201.xml"/><Relationship Id="rId12" Type="http://schemas.openxmlformats.org/officeDocument/2006/relationships/slideLayout" Target="../slideLayouts/slideLayout200.xml"/><Relationship Id="rId15" Type="http://schemas.openxmlformats.org/officeDocument/2006/relationships/slideLayout" Target="../slideLayouts/slideLayout203.xml"/><Relationship Id="rId14" Type="http://schemas.openxmlformats.org/officeDocument/2006/relationships/slideLayout" Target="../slideLayouts/slideLayout202.xml"/><Relationship Id="rId17" Type="http://schemas.openxmlformats.org/officeDocument/2006/relationships/slideLayout" Target="../slideLayouts/slideLayout205.xml"/><Relationship Id="rId16" Type="http://schemas.openxmlformats.org/officeDocument/2006/relationships/slideLayout" Target="../slideLayouts/slideLayout204.xml"/><Relationship Id="rId1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2pPr>
            <a:lvl3pPr lvl="2">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3pPr>
            <a:lvl4pPr lvl="3">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4pPr>
            <a:lvl5pPr lvl="4">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5pPr>
            <a:lvl6pPr lvl="5">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6pPr>
            <a:lvl7pPr lvl="6">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7pPr>
            <a:lvl8pPr lvl="7">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8pPr>
            <a:lvl9pPr lvl="8">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a:lnSpc>
                <a:spcPct val="115000"/>
              </a:lnSpc>
              <a:spcBef>
                <a:spcPts val="0"/>
              </a:spcBef>
              <a:spcAft>
                <a:spcPts val="0"/>
              </a:spcAft>
              <a:buSzPts val="2100"/>
              <a:buFont typeface="Red Hat Text"/>
              <a:buChar char="●"/>
              <a:defRPr sz="2100">
                <a:latin typeface="Red Hat Text"/>
                <a:ea typeface="Red Hat Text"/>
                <a:cs typeface="Red Hat Text"/>
                <a:sym typeface="Red Hat Text"/>
              </a:defRPr>
            </a:lvl1pPr>
            <a:lvl2pPr indent="-330200" lvl="1" marL="914400">
              <a:lnSpc>
                <a:spcPct val="115000"/>
              </a:lnSpc>
              <a:spcBef>
                <a:spcPts val="2100"/>
              </a:spcBef>
              <a:spcAft>
                <a:spcPts val="0"/>
              </a:spcAft>
              <a:buSzPts val="1600"/>
              <a:buFont typeface="Red Hat Text"/>
              <a:buChar char="○"/>
              <a:defRPr sz="1600">
                <a:latin typeface="Red Hat Text"/>
                <a:ea typeface="Red Hat Text"/>
                <a:cs typeface="Red Hat Text"/>
                <a:sym typeface="Red Hat Text"/>
              </a:defRPr>
            </a:lvl2pPr>
            <a:lvl3pPr indent="-330200" lvl="2" marL="1371600">
              <a:lnSpc>
                <a:spcPct val="115000"/>
              </a:lnSpc>
              <a:spcBef>
                <a:spcPts val="2100"/>
              </a:spcBef>
              <a:spcAft>
                <a:spcPts val="0"/>
              </a:spcAft>
              <a:buSzPts val="1600"/>
              <a:buFont typeface="Red Hat Text"/>
              <a:buChar char="■"/>
              <a:defRPr sz="1600">
                <a:latin typeface="Red Hat Text"/>
                <a:ea typeface="Red Hat Text"/>
                <a:cs typeface="Red Hat Text"/>
                <a:sym typeface="Red Hat Text"/>
              </a:defRPr>
            </a:lvl3pPr>
            <a:lvl4pPr indent="-330200" lvl="3" marL="1828800">
              <a:lnSpc>
                <a:spcPct val="115000"/>
              </a:lnSpc>
              <a:spcBef>
                <a:spcPts val="2100"/>
              </a:spcBef>
              <a:spcAft>
                <a:spcPts val="0"/>
              </a:spcAft>
              <a:buSzPts val="1600"/>
              <a:buFont typeface="Red Hat Text"/>
              <a:buChar char="●"/>
              <a:defRPr sz="1600">
                <a:latin typeface="Red Hat Text"/>
                <a:ea typeface="Red Hat Text"/>
                <a:cs typeface="Red Hat Text"/>
                <a:sym typeface="Red Hat Text"/>
              </a:defRPr>
            </a:lvl4pPr>
            <a:lvl5pPr indent="-330200" lvl="4" marL="2286000">
              <a:lnSpc>
                <a:spcPct val="115000"/>
              </a:lnSpc>
              <a:spcBef>
                <a:spcPts val="2100"/>
              </a:spcBef>
              <a:spcAft>
                <a:spcPts val="0"/>
              </a:spcAft>
              <a:buSzPts val="1600"/>
              <a:buFont typeface="Red Hat Text"/>
              <a:buChar char="○"/>
              <a:defRPr sz="1600">
                <a:latin typeface="Red Hat Text"/>
                <a:ea typeface="Red Hat Text"/>
                <a:cs typeface="Red Hat Text"/>
                <a:sym typeface="Red Hat Text"/>
              </a:defRPr>
            </a:lvl5pPr>
            <a:lvl6pPr indent="-330200" lvl="5" marL="2743200">
              <a:lnSpc>
                <a:spcPct val="115000"/>
              </a:lnSpc>
              <a:spcBef>
                <a:spcPts val="2100"/>
              </a:spcBef>
              <a:spcAft>
                <a:spcPts val="0"/>
              </a:spcAft>
              <a:buSzPts val="1600"/>
              <a:buFont typeface="Red Hat Text"/>
              <a:buChar char="■"/>
              <a:defRPr sz="1600">
                <a:latin typeface="Red Hat Text"/>
                <a:ea typeface="Red Hat Text"/>
                <a:cs typeface="Red Hat Text"/>
                <a:sym typeface="Red Hat Text"/>
              </a:defRPr>
            </a:lvl6pPr>
            <a:lvl7pPr indent="-330200" lvl="6" marL="3200400">
              <a:lnSpc>
                <a:spcPct val="115000"/>
              </a:lnSpc>
              <a:spcBef>
                <a:spcPts val="2100"/>
              </a:spcBef>
              <a:spcAft>
                <a:spcPts val="0"/>
              </a:spcAft>
              <a:buSzPts val="1600"/>
              <a:buFont typeface="Red Hat Text"/>
              <a:buChar char="●"/>
              <a:defRPr sz="1600">
                <a:latin typeface="Red Hat Text"/>
                <a:ea typeface="Red Hat Text"/>
                <a:cs typeface="Red Hat Text"/>
                <a:sym typeface="Red Hat Text"/>
              </a:defRPr>
            </a:lvl7pPr>
            <a:lvl8pPr indent="-330200" lvl="7" marL="3657600">
              <a:lnSpc>
                <a:spcPct val="115000"/>
              </a:lnSpc>
              <a:spcBef>
                <a:spcPts val="2100"/>
              </a:spcBef>
              <a:spcAft>
                <a:spcPts val="0"/>
              </a:spcAft>
              <a:buSzPts val="1600"/>
              <a:buFont typeface="Red Hat Text"/>
              <a:buChar char="○"/>
              <a:defRPr sz="1600">
                <a:latin typeface="Red Hat Text"/>
                <a:ea typeface="Red Hat Text"/>
                <a:cs typeface="Red Hat Text"/>
                <a:sym typeface="Red Hat Text"/>
              </a:defRPr>
            </a:lvl8pPr>
            <a:lvl9pPr indent="-330200" lvl="8" marL="4114800">
              <a:lnSpc>
                <a:spcPct val="115000"/>
              </a:lnSpc>
              <a:spcBef>
                <a:spcPts val="2100"/>
              </a:spcBef>
              <a:spcAft>
                <a:spcPts val="2100"/>
              </a:spcAft>
              <a:buSzPts val="1600"/>
              <a:buFont typeface="Red Hat Text"/>
              <a:buChar char="■"/>
              <a:defRPr sz="16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4" name="Shape 184"/>
        <p:cNvGrpSpPr/>
        <p:nvPr/>
      </p:nvGrpSpPr>
      <p:grpSpPr>
        <a:xfrm>
          <a:off x="0" y="0"/>
          <a:ext cx="0" cy="0"/>
          <a:chOff x="0" y="0"/>
          <a:chExt cx="0" cy="0"/>
        </a:xfrm>
      </p:grpSpPr>
      <p:sp>
        <p:nvSpPr>
          <p:cNvPr id="185" name="Google Shape;185;p29"/>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186" name="Google Shape;186;p29"/>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23850" lvl="1" marL="9144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2pPr>
            <a:lvl3pPr indent="-323850" lvl="2" marL="13716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3pPr>
            <a:lvl4pPr indent="-323850" lvl="3" marL="18288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4pPr>
            <a:lvl5pPr indent="-323850" lvl="4" marL="22860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5pPr>
            <a:lvl6pPr indent="-323850" lvl="5" marL="27432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6pPr>
            <a:lvl7pPr indent="-323850" lvl="6" marL="32004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7pPr>
            <a:lvl8pPr indent="-323850" lvl="7" marL="36576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8pPr>
            <a:lvl9pPr indent="-323850" lvl="8" marL="4114800" rtl="0">
              <a:lnSpc>
                <a:spcPct val="140000"/>
              </a:lnSpc>
              <a:spcBef>
                <a:spcPts val="500"/>
              </a:spcBef>
              <a:spcAft>
                <a:spcPts val="500"/>
              </a:spcAft>
              <a:buSzPts val="1500"/>
              <a:buFont typeface="Red Hat Text"/>
              <a:buChar char="･"/>
              <a:defRPr sz="15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 id="2147483731" r:id="rId57"/>
    <p:sldLayoutId id="2147483732" r:id="rId58"/>
    <p:sldLayoutId id="2147483733" r:id="rId59"/>
    <p:sldLayoutId id="2147483734" r:id="rId60"/>
    <p:sldLayoutId id="2147483735" r:id="rId61"/>
    <p:sldLayoutId id="2147483736" r:id="rId62"/>
    <p:sldLayoutId id="2147483737" r:id="rId63"/>
    <p:sldLayoutId id="2147483738" r:id="rId64"/>
    <p:sldLayoutId id="2147483739" r:id="rId6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87" name="Shape 1087"/>
        <p:cNvGrpSpPr/>
        <p:nvPr/>
      </p:nvGrpSpPr>
      <p:grpSpPr>
        <a:xfrm>
          <a:off x="0" y="0"/>
          <a:ext cx="0" cy="0"/>
          <a:chOff x="0" y="0"/>
          <a:chExt cx="0" cy="0"/>
        </a:xfrm>
      </p:grpSpPr>
      <p:sp>
        <p:nvSpPr>
          <p:cNvPr id="1088" name="Google Shape;1088;p95"/>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1089" name="Google Shape;1089;p95"/>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 id="2147483780"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89" name="Shape 1789"/>
        <p:cNvGrpSpPr/>
        <p:nvPr/>
      </p:nvGrpSpPr>
      <p:grpSpPr>
        <a:xfrm>
          <a:off x="0" y="0"/>
          <a:ext cx="0" cy="0"/>
          <a:chOff x="0" y="0"/>
          <a:chExt cx="0" cy="0"/>
        </a:xfrm>
      </p:grpSpPr>
      <p:sp>
        <p:nvSpPr>
          <p:cNvPr id="1790" name="Google Shape;1790;p137"/>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1791" name="Google Shape;1791;p137"/>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 id="2147483827" r:id="rId47"/>
    <p:sldLayoutId id="2147483828" r:id="rId48"/>
    <p:sldLayoutId id="2147483829" r:id="rId49"/>
    <p:sldLayoutId id="2147483830" r:id="rId50"/>
    <p:sldLayoutId id="2147483831" r:id="rId51"/>
    <p:sldLayoutId id="2147483832" r:id="rId52"/>
    <p:sldLayoutId id="2147483833" r:id="rId53"/>
    <p:sldLayoutId id="2147483834" r:id="rId54"/>
    <p:sldLayoutId id="2147483835" r:id="rId55"/>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11" name="Shape 2611"/>
        <p:cNvGrpSpPr/>
        <p:nvPr/>
      </p:nvGrpSpPr>
      <p:grpSpPr>
        <a:xfrm>
          <a:off x="0" y="0"/>
          <a:ext cx="0" cy="0"/>
          <a:chOff x="0" y="0"/>
          <a:chExt cx="0" cy="0"/>
        </a:xfrm>
      </p:grpSpPr>
      <p:sp>
        <p:nvSpPr>
          <p:cNvPr id="2612" name="Google Shape;2612;p193"/>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1pPr>
            <a:lvl2pPr lvl="1"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2pPr>
            <a:lvl3pPr lvl="2"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3pPr>
            <a:lvl4pPr lvl="3"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4pPr>
            <a:lvl5pPr lvl="4"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5pPr>
            <a:lvl6pPr lvl="5"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6pPr>
            <a:lvl7pPr lvl="6"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7pPr>
            <a:lvl8pPr lvl="7"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8pPr>
            <a:lvl9pPr lvl="8" marR="0" rtl="0" algn="l">
              <a:lnSpc>
                <a:spcPct val="100000"/>
              </a:lnSpc>
              <a:spcBef>
                <a:spcPts val="0"/>
              </a:spcBef>
              <a:spcAft>
                <a:spcPts val="0"/>
              </a:spcAft>
              <a:buClr>
                <a:schemeClr val="dk1"/>
              </a:buClr>
              <a:buSzPts val="3500"/>
              <a:buFont typeface="Overpass Light"/>
              <a:buNone/>
              <a:defRPr b="0" i="0" sz="3500" u="none" cap="none" strike="noStrike">
                <a:solidFill>
                  <a:schemeClr val="dk1"/>
                </a:solidFill>
                <a:latin typeface="Overpass Light"/>
                <a:ea typeface="Overpass Light"/>
                <a:cs typeface="Overpass Light"/>
                <a:sym typeface="Overpass Light"/>
              </a:defRPr>
            </a:lvl9pPr>
          </a:lstStyle>
          <a:p/>
        </p:txBody>
      </p:sp>
      <p:sp>
        <p:nvSpPr>
          <p:cNvPr id="2613" name="Google Shape;2613;p193"/>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0"/>
              </a:spcBef>
              <a:spcAft>
                <a:spcPts val="0"/>
              </a:spcAft>
              <a:buClr>
                <a:srgbClr val="000000"/>
              </a:buClr>
              <a:buSzPts val="2100"/>
              <a:buFont typeface="Overpass Light"/>
              <a:buChar char="●"/>
              <a:defRPr b="0" i="0" sz="2100" u="none" cap="none" strike="noStrike">
                <a:solidFill>
                  <a:srgbClr val="000000"/>
                </a:solidFill>
                <a:latin typeface="Overpass Light"/>
                <a:ea typeface="Overpass Light"/>
                <a:cs typeface="Overpass Light"/>
                <a:sym typeface="Overpass Light"/>
              </a:defRPr>
            </a:lvl1pPr>
            <a:lvl2pPr indent="-330200" lvl="1" marL="9144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2pPr>
            <a:lvl3pPr indent="-330200" lvl="2" marL="13716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3pPr>
            <a:lvl4pPr indent="-330200" lvl="3" marL="18288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4pPr>
            <a:lvl5pPr indent="-330200" lvl="4" marL="22860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5pPr>
            <a:lvl6pPr indent="-330200" lvl="5" marL="27432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6pPr>
            <a:lvl7pPr indent="-330200" lvl="6" marL="32004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7pPr>
            <a:lvl8pPr indent="-330200" lvl="7" marL="36576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8pPr>
            <a:lvl9pPr indent="-330200" lvl="8" marL="4114800" marR="0" rtl="0" algn="l">
              <a:lnSpc>
                <a:spcPct val="115000"/>
              </a:lnSpc>
              <a:spcBef>
                <a:spcPts val="2100"/>
              </a:spcBef>
              <a:spcAft>
                <a:spcPts val="210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hopnpaz.medium.com/" TargetMode="External"/><Relationship Id="rId4" Type="http://schemas.openxmlformats.org/officeDocument/2006/relationships/hyperlink" Target="https://github.com/shonpaz123/cephdemos/tree/master/data-engineering-pipeline-demo-ocp" TargetMode="External"/><Relationship Id="rId5" Type="http://schemas.openxmlformats.org/officeDocument/2006/relationships/hyperlink" Target="https://www.linkedin.com/in/shon-paz-b53091159/?originalSubdomain=i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7.png"/><Relationship Id="rId4" Type="http://schemas.openxmlformats.org/officeDocument/2006/relationships/image" Target="../media/image178.png"/><Relationship Id="rId9" Type="http://schemas.openxmlformats.org/officeDocument/2006/relationships/image" Target="../media/image219.png"/><Relationship Id="rId5" Type="http://schemas.openxmlformats.org/officeDocument/2006/relationships/image" Target="../media/image184.png"/><Relationship Id="rId6" Type="http://schemas.openxmlformats.org/officeDocument/2006/relationships/image" Target="../media/image192.png"/><Relationship Id="rId7" Type="http://schemas.openxmlformats.org/officeDocument/2006/relationships/image" Target="../media/image205.png"/><Relationship Id="rId8" Type="http://schemas.openxmlformats.org/officeDocument/2006/relationships/image" Target="../media/image183.png"/><Relationship Id="rId11" Type="http://schemas.openxmlformats.org/officeDocument/2006/relationships/image" Target="../media/image181.png"/><Relationship Id="rId10" Type="http://schemas.openxmlformats.org/officeDocument/2006/relationships/image" Target="../media/image179.png"/><Relationship Id="rId13" Type="http://schemas.openxmlformats.org/officeDocument/2006/relationships/image" Target="../media/image180.png"/><Relationship Id="rId12" Type="http://schemas.openxmlformats.org/officeDocument/2006/relationships/image" Target="../media/image188.png"/><Relationship Id="rId15" Type="http://schemas.openxmlformats.org/officeDocument/2006/relationships/image" Target="../media/image182.png"/><Relationship Id="rId14" Type="http://schemas.openxmlformats.org/officeDocument/2006/relationships/image" Target="../media/image187.png"/><Relationship Id="rId16" Type="http://schemas.openxmlformats.org/officeDocument/2006/relationships/image" Target="../media/image19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6.png"/><Relationship Id="rId4" Type="http://schemas.openxmlformats.org/officeDocument/2006/relationships/image" Target="../media/image189.png"/><Relationship Id="rId5" Type="http://schemas.openxmlformats.org/officeDocument/2006/relationships/image" Target="../media/image185.png"/><Relationship Id="rId6" Type="http://schemas.openxmlformats.org/officeDocument/2006/relationships/image" Target="../media/image19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13.xml"/><Relationship Id="rId3" Type="http://schemas.openxmlformats.org/officeDocument/2006/relationships/image" Target="../media/image1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14.xml"/><Relationship Id="rId3" Type="http://schemas.openxmlformats.org/officeDocument/2006/relationships/image" Target="../media/image190.png"/><Relationship Id="rId4" Type="http://schemas.openxmlformats.org/officeDocument/2006/relationships/image" Target="../media/image1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15.xml"/><Relationship Id="rId3" Type="http://schemas.openxmlformats.org/officeDocument/2006/relationships/image" Target="../media/image190.png"/><Relationship Id="rId4" Type="http://schemas.openxmlformats.org/officeDocument/2006/relationships/image" Target="../media/image199.png"/><Relationship Id="rId5" Type="http://schemas.openxmlformats.org/officeDocument/2006/relationships/image" Target="../media/image194.png"/><Relationship Id="rId6" Type="http://schemas.openxmlformats.org/officeDocument/2006/relationships/image" Target="../media/image19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6.xml"/><Relationship Id="rId2" Type="http://schemas.openxmlformats.org/officeDocument/2006/relationships/notesSlide" Target="../notesSlides/notesSlide18.xml"/><Relationship Id="rId3" Type="http://schemas.openxmlformats.org/officeDocument/2006/relationships/image" Target="../media/image198.png"/><Relationship Id="rId4" Type="http://schemas.openxmlformats.org/officeDocument/2006/relationships/image" Target="../media/image196.png"/><Relationship Id="rId9"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03.png"/><Relationship Id="rId7" Type="http://schemas.openxmlformats.org/officeDocument/2006/relationships/image" Target="../media/image202.png"/><Relationship Id="rId8" Type="http://schemas.openxmlformats.org/officeDocument/2006/relationships/image" Target="../media/image218.png"/><Relationship Id="rId31" Type="http://schemas.openxmlformats.org/officeDocument/2006/relationships/image" Target="../media/image226.png"/><Relationship Id="rId30" Type="http://schemas.openxmlformats.org/officeDocument/2006/relationships/image" Target="../media/image227.png"/><Relationship Id="rId32" Type="http://schemas.openxmlformats.org/officeDocument/2006/relationships/image" Target="../media/image228.png"/><Relationship Id="rId20" Type="http://schemas.openxmlformats.org/officeDocument/2006/relationships/image" Target="../media/image214.png"/><Relationship Id="rId22" Type="http://schemas.openxmlformats.org/officeDocument/2006/relationships/image" Target="../media/image216.png"/><Relationship Id="rId21" Type="http://schemas.openxmlformats.org/officeDocument/2006/relationships/image" Target="../media/image211.png"/><Relationship Id="rId24" Type="http://schemas.openxmlformats.org/officeDocument/2006/relationships/image" Target="../media/image217.png"/><Relationship Id="rId23" Type="http://schemas.openxmlformats.org/officeDocument/2006/relationships/image" Target="../media/image222.png"/><Relationship Id="rId26" Type="http://schemas.openxmlformats.org/officeDocument/2006/relationships/image" Target="../media/image221.jpg"/><Relationship Id="rId25" Type="http://schemas.openxmlformats.org/officeDocument/2006/relationships/image" Target="../media/image220.png"/><Relationship Id="rId28" Type="http://schemas.openxmlformats.org/officeDocument/2006/relationships/image" Target="../media/image224.png"/><Relationship Id="rId27" Type="http://schemas.openxmlformats.org/officeDocument/2006/relationships/image" Target="../media/image232.png"/><Relationship Id="rId29" Type="http://schemas.openxmlformats.org/officeDocument/2006/relationships/image" Target="../media/image223.png"/><Relationship Id="rId11" Type="http://schemas.openxmlformats.org/officeDocument/2006/relationships/image" Target="../media/image206.png"/><Relationship Id="rId10" Type="http://schemas.openxmlformats.org/officeDocument/2006/relationships/image" Target="../media/image204.png"/><Relationship Id="rId13" Type="http://schemas.openxmlformats.org/officeDocument/2006/relationships/image" Target="../media/image208.png"/><Relationship Id="rId12" Type="http://schemas.openxmlformats.org/officeDocument/2006/relationships/image" Target="../media/image207.png"/><Relationship Id="rId15" Type="http://schemas.openxmlformats.org/officeDocument/2006/relationships/image" Target="../media/image209.png"/><Relationship Id="rId14" Type="http://schemas.openxmlformats.org/officeDocument/2006/relationships/image" Target="../media/image210.png"/><Relationship Id="rId17" Type="http://schemas.openxmlformats.org/officeDocument/2006/relationships/image" Target="../media/image212.png"/><Relationship Id="rId16" Type="http://schemas.openxmlformats.org/officeDocument/2006/relationships/image" Target="../media/image230.png"/><Relationship Id="rId19" Type="http://schemas.openxmlformats.org/officeDocument/2006/relationships/image" Target="../media/image215.png"/><Relationship Id="rId18" Type="http://schemas.openxmlformats.org/officeDocument/2006/relationships/image" Target="../media/image2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7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0.xml"/><Relationship Id="rId3" Type="http://schemas.openxmlformats.org/officeDocument/2006/relationships/image" Target="../media/image231.png"/><Relationship Id="rId4" Type="http://schemas.openxmlformats.org/officeDocument/2006/relationships/hyperlink" Target="https://opendatahub.io" TargetMode="External"/><Relationship Id="rId5" Type="http://schemas.openxmlformats.org/officeDocument/2006/relationships/hyperlink" Target="https://openinfralabs.org/" TargetMode="External"/><Relationship Id="rId6" Type="http://schemas.openxmlformats.org/officeDocument/2006/relationships/hyperlink" Target="https://www.operate-first.clou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1.xml"/><Relationship Id="rId3" Type="http://schemas.openxmlformats.org/officeDocument/2006/relationships/image" Target="../media/image225.png"/><Relationship Id="rId4" Type="http://schemas.openxmlformats.org/officeDocument/2006/relationships/image" Target="../media/image229.png"/><Relationship Id="rId9" Type="http://schemas.openxmlformats.org/officeDocument/2006/relationships/image" Target="../media/image244.png"/><Relationship Id="rId5" Type="http://schemas.openxmlformats.org/officeDocument/2006/relationships/image" Target="../media/image233.png"/><Relationship Id="rId6" Type="http://schemas.openxmlformats.org/officeDocument/2006/relationships/image" Target="../media/image243.png"/><Relationship Id="rId7" Type="http://schemas.openxmlformats.org/officeDocument/2006/relationships/image" Target="../media/image234.png"/><Relationship Id="rId8" Type="http://schemas.openxmlformats.org/officeDocument/2006/relationships/image" Target="../media/image237.png"/><Relationship Id="rId31" Type="http://schemas.openxmlformats.org/officeDocument/2006/relationships/image" Target="../media/image254.png"/><Relationship Id="rId30" Type="http://schemas.openxmlformats.org/officeDocument/2006/relationships/image" Target="../media/image257.png"/><Relationship Id="rId20" Type="http://schemas.openxmlformats.org/officeDocument/2006/relationships/image" Target="../media/image248.png"/><Relationship Id="rId22" Type="http://schemas.openxmlformats.org/officeDocument/2006/relationships/image" Target="../media/image240.png"/><Relationship Id="rId21" Type="http://schemas.openxmlformats.org/officeDocument/2006/relationships/image" Target="../media/image238.png"/><Relationship Id="rId24" Type="http://schemas.openxmlformats.org/officeDocument/2006/relationships/image" Target="../media/image251.png"/><Relationship Id="rId23" Type="http://schemas.openxmlformats.org/officeDocument/2006/relationships/image" Target="../media/image263.png"/><Relationship Id="rId26" Type="http://schemas.openxmlformats.org/officeDocument/2006/relationships/image" Target="../media/image255.png"/><Relationship Id="rId25" Type="http://schemas.openxmlformats.org/officeDocument/2006/relationships/image" Target="../media/image258.png"/><Relationship Id="rId28" Type="http://schemas.openxmlformats.org/officeDocument/2006/relationships/image" Target="../media/image252.png"/><Relationship Id="rId27" Type="http://schemas.openxmlformats.org/officeDocument/2006/relationships/image" Target="../media/image259.png"/><Relationship Id="rId29" Type="http://schemas.openxmlformats.org/officeDocument/2006/relationships/image" Target="../media/image261.png"/><Relationship Id="rId11" Type="http://schemas.openxmlformats.org/officeDocument/2006/relationships/image" Target="../media/image236.png"/><Relationship Id="rId10" Type="http://schemas.openxmlformats.org/officeDocument/2006/relationships/image" Target="../media/image241.png"/><Relationship Id="rId13" Type="http://schemas.openxmlformats.org/officeDocument/2006/relationships/image" Target="../media/image239.png"/><Relationship Id="rId12" Type="http://schemas.openxmlformats.org/officeDocument/2006/relationships/image" Target="../media/image235.png"/><Relationship Id="rId15" Type="http://schemas.openxmlformats.org/officeDocument/2006/relationships/image" Target="../media/image250.png"/><Relationship Id="rId14" Type="http://schemas.openxmlformats.org/officeDocument/2006/relationships/image" Target="../media/image242.png"/><Relationship Id="rId17" Type="http://schemas.openxmlformats.org/officeDocument/2006/relationships/image" Target="../media/image245.png"/><Relationship Id="rId16" Type="http://schemas.openxmlformats.org/officeDocument/2006/relationships/image" Target="../media/image246.png"/><Relationship Id="rId19" Type="http://schemas.openxmlformats.org/officeDocument/2006/relationships/image" Target="../media/image249.png"/><Relationship Id="rId18" Type="http://schemas.openxmlformats.org/officeDocument/2006/relationships/image" Target="../media/image2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2.xml"/><Relationship Id="rId3" Type="http://schemas.openxmlformats.org/officeDocument/2006/relationships/image" Target="../media/image256.png"/><Relationship Id="rId4" Type="http://schemas.openxmlformats.org/officeDocument/2006/relationships/image" Target="../media/image253.png"/><Relationship Id="rId9" Type="http://schemas.openxmlformats.org/officeDocument/2006/relationships/image" Target="../media/image265.png"/><Relationship Id="rId5" Type="http://schemas.openxmlformats.org/officeDocument/2006/relationships/image" Target="../media/image262.png"/><Relationship Id="rId6" Type="http://schemas.openxmlformats.org/officeDocument/2006/relationships/image" Target="../media/image260.png"/><Relationship Id="rId7" Type="http://schemas.openxmlformats.org/officeDocument/2006/relationships/image" Target="../media/image267.png"/><Relationship Id="rId8" Type="http://schemas.openxmlformats.org/officeDocument/2006/relationships/image" Target="../media/image266.png"/><Relationship Id="rId31" Type="http://schemas.openxmlformats.org/officeDocument/2006/relationships/image" Target="../media/image289.png"/><Relationship Id="rId30" Type="http://schemas.openxmlformats.org/officeDocument/2006/relationships/image" Target="../media/image299.png"/><Relationship Id="rId33" Type="http://schemas.openxmlformats.org/officeDocument/2006/relationships/image" Target="../media/image284.png"/><Relationship Id="rId32" Type="http://schemas.openxmlformats.org/officeDocument/2006/relationships/image" Target="../media/image281.png"/><Relationship Id="rId35" Type="http://schemas.openxmlformats.org/officeDocument/2006/relationships/image" Target="../media/image285.png"/><Relationship Id="rId34" Type="http://schemas.openxmlformats.org/officeDocument/2006/relationships/image" Target="../media/image291.png"/><Relationship Id="rId37" Type="http://schemas.openxmlformats.org/officeDocument/2006/relationships/image" Target="../media/image290.png"/><Relationship Id="rId36" Type="http://schemas.openxmlformats.org/officeDocument/2006/relationships/image" Target="../media/image330.png"/><Relationship Id="rId38" Type="http://schemas.openxmlformats.org/officeDocument/2006/relationships/image" Target="../media/image293.png"/><Relationship Id="rId20" Type="http://schemas.openxmlformats.org/officeDocument/2006/relationships/image" Target="../media/image276.png"/><Relationship Id="rId22" Type="http://schemas.openxmlformats.org/officeDocument/2006/relationships/image" Target="../media/image280.png"/><Relationship Id="rId21" Type="http://schemas.openxmlformats.org/officeDocument/2006/relationships/image" Target="../media/image279.png"/><Relationship Id="rId24" Type="http://schemas.openxmlformats.org/officeDocument/2006/relationships/image" Target="../media/image275.png"/><Relationship Id="rId23" Type="http://schemas.openxmlformats.org/officeDocument/2006/relationships/image" Target="../media/image294.png"/><Relationship Id="rId26" Type="http://schemas.openxmlformats.org/officeDocument/2006/relationships/image" Target="../media/image287.png"/><Relationship Id="rId25" Type="http://schemas.openxmlformats.org/officeDocument/2006/relationships/image" Target="../media/image286.png"/><Relationship Id="rId28" Type="http://schemas.openxmlformats.org/officeDocument/2006/relationships/image" Target="../media/image283.png"/><Relationship Id="rId27" Type="http://schemas.openxmlformats.org/officeDocument/2006/relationships/image" Target="../media/image288.png"/><Relationship Id="rId29" Type="http://schemas.openxmlformats.org/officeDocument/2006/relationships/image" Target="../media/image282.png"/><Relationship Id="rId11" Type="http://schemas.openxmlformats.org/officeDocument/2006/relationships/image" Target="../media/image264.png"/><Relationship Id="rId10" Type="http://schemas.openxmlformats.org/officeDocument/2006/relationships/image" Target="../media/image270.png"/><Relationship Id="rId13" Type="http://schemas.openxmlformats.org/officeDocument/2006/relationships/image" Target="../media/image268.png"/><Relationship Id="rId12" Type="http://schemas.openxmlformats.org/officeDocument/2006/relationships/image" Target="../media/image274.png"/><Relationship Id="rId15" Type="http://schemas.openxmlformats.org/officeDocument/2006/relationships/image" Target="../media/image277.png"/><Relationship Id="rId14" Type="http://schemas.openxmlformats.org/officeDocument/2006/relationships/image" Target="../media/image278.png"/><Relationship Id="rId17" Type="http://schemas.openxmlformats.org/officeDocument/2006/relationships/image" Target="../media/image273.jpg"/><Relationship Id="rId16" Type="http://schemas.openxmlformats.org/officeDocument/2006/relationships/image" Target="../media/image272.png"/><Relationship Id="rId19" Type="http://schemas.openxmlformats.org/officeDocument/2006/relationships/image" Target="../media/image271.png"/><Relationship Id="rId18" Type="http://schemas.openxmlformats.org/officeDocument/2006/relationships/image" Target="../media/image2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4.xml"/><Relationship Id="rId3" Type="http://schemas.openxmlformats.org/officeDocument/2006/relationships/image" Target="../media/image297.png"/><Relationship Id="rId4" Type="http://schemas.openxmlformats.org/officeDocument/2006/relationships/image" Target="../media/image292.png"/><Relationship Id="rId9" Type="http://schemas.openxmlformats.org/officeDocument/2006/relationships/image" Target="../media/image303.png"/><Relationship Id="rId5" Type="http://schemas.openxmlformats.org/officeDocument/2006/relationships/image" Target="../media/image301.png"/><Relationship Id="rId6" Type="http://schemas.openxmlformats.org/officeDocument/2006/relationships/image" Target="../media/image295.png"/><Relationship Id="rId7" Type="http://schemas.openxmlformats.org/officeDocument/2006/relationships/image" Target="../media/image302.png"/><Relationship Id="rId8" Type="http://schemas.openxmlformats.org/officeDocument/2006/relationships/image" Target="../media/image300.png"/><Relationship Id="rId10" Type="http://schemas.openxmlformats.org/officeDocument/2006/relationships/image" Target="../media/image29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5.xml"/><Relationship Id="rId3" Type="http://schemas.openxmlformats.org/officeDocument/2006/relationships/image" Target="../media/image298.png"/><Relationship Id="rId4" Type="http://schemas.openxmlformats.org/officeDocument/2006/relationships/image" Target="../media/image308.png"/><Relationship Id="rId9" Type="http://schemas.openxmlformats.org/officeDocument/2006/relationships/image" Target="../media/image332.png"/><Relationship Id="rId5" Type="http://schemas.openxmlformats.org/officeDocument/2006/relationships/image" Target="../media/image306.png"/><Relationship Id="rId6" Type="http://schemas.openxmlformats.org/officeDocument/2006/relationships/image" Target="../media/image304.png"/><Relationship Id="rId7" Type="http://schemas.openxmlformats.org/officeDocument/2006/relationships/image" Target="../media/image314.png"/><Relationship Id="rId8" Type="http://schemas.openxmlformats.org/officeDocument/2006/relationships/image" Target="../media/image311.png"/><Relationship Id="rId11" Type="http://schemas.openxmlformats.org/officeDocument/2006/relationships/image" Target="../media/image313.png"/><Relationship Id="rId10" Type="http://schemas.openxmlformats.org/officeDocument/2006/relationships/image" Target="../media/image312.png"/><Relationship Id="rId12" Type="http://schemas.openxmlformats.org/officeDocument/2006/relationships/image" Target="../media/image3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6.xml"/><Relationship Id="rId3" Type="http://schemas.openxmlformats.org/officeDocument/2006/relationships/image" Target="../media/image307.png"/><Relationship Id="rId4" Type="http://schemas.openxmlformats.org/officeDocument/2006/relationships/image" Target="../media/image318.png"/><Relationship Id="rId9" Type="http://schemas.openxmlformats.org/officeDocument/2006/relationships/image" Target="../media/image317.png"/><Relationship Id="rId5" Type="http://schemas.openxmlformats.org/officeDocument/2006/relationships/image" Target="../media/image305.png"/><Relationship Id="rId6" Type="http://schemas.openxmlformats.org/officeDocument/2006/relationships/image" Target="../media/image309.png"/><Relationship Id="rId7" Type="http://schemas.openxmlformats.org/officeDocument/2006/relationships/image" Target="../media/image316.png"/><Relationship Id="rId8" Type="http://schemas.openxmlformats.org/officeDocument/2006/relationships/image" Target="../media/image315.png"/><Relationship Id="rId10" Type="http://schemas.openxmlformats.org/officeDocument/2006/relationships/image" Target="../media/image3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notesSlide" Target="../notesSlides/notesSlide28.xml"/><Relationship Id="rId3" Type="http://schemas.openxmlformats.org/officeDocument/2006/relationships/image" Target="../media/image319.png"/><Relationship Id="rId4" Type="http://schemas.openxmlformats.org/officeDocument/2006/relationships/image" Target="../media/image320.png"/><Relationship Id="rId9" Type="http://schemas.openxmlformats.org/officeDocument/2006/relationships/image" Target="../media/image327.png"/><Relationship Id="rId5" Type="http://schemas.openxmlformats.org/officeDocument/2006/relationships/image" Target="../media/image322.png"/><Relationship Id="rId6" Type="http://schemas.openxmlformats.org/officeDocument/2006/relationships/image" Target="../media/image323.png"/><Relationship Id="rId7" Type="http://schemas.openxmlformats.org/officeDocument/2006/relationships/image" Target="../media/image325.png"/><Relationship Id="rId8" Type="http://schemas.openxmlformats.org/officeDocument/2006/relationships/image" Target="../media/image328.jpg"/><Relationship Id="rId10" Type="http://schemas.openxmlformats.org/officeDocument/2006/relationships/image" Target="../media/image3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notesSlide" Target="../notesSlides/notesSlide29.xml"/><Relationship Id="rId3" Type="http://schemas.openxmlformats.org/officeDocument/2006/relationships/image" Target="../media/image3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30.xml"/><Relationship Id="rId3" Type="http://schemas.openxmlformats.org/officeDocument/2006/relationships/image" Target="../media/image267.png"/><Relationship Id="rId4" Type="http://schemas.openxmlformats.org/officeDocument/2006/relationships/image" Target="../media/image324.png"/><Relationship Id="rId5" Type="http://schemas.openxmlformats.org/officeDocument/2006/relationships/image" Target="../media/image256.png"/><Relationship Id="rId6" Type="http://schemas.openxmlformats.org/officeDocument/2006/relationships/image" Target="../media/image3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en.wikipedia.org/wiki/Measuring" TargetMode="External"/><Relationship Id="rId4" Type="http://schemas.openxmlformats.org/officeDocument/2006/relationships/hyperlink" Target="https://en.wikipedia.org/wiki/Information" TargetMode="External"/><Relationship Id="rId5" Type="http://schemas.openxmlformats.org/officeDocument/2006/relationships/hyperlink" Target="https://en.wikipedia.org/wiki/Inter-disciplinary" TargetMode="External"/><Relationship Id="rId6" Type="http://schemas.openxmlformats.org/officeDocument/2006/relationships/hyperlink" Target="https://en.wikipedia.org/wiki/Knowledge" TargetMode="External"/><Relationship Id="rId7" Type="http://schemas.openxmlformats.org/officeDocument/2006/relationships/hyperlink" Target="https://en.wikipedia.org/wiki/Unstructured_data" TargetMode="External"/><Relationship Id="rId8" Type="http://schemas.openxmlformats.org/officeDocument/2006/relationships/image" Target="../media/image1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0.png"/><Relationship Id="rId4" Type="http://schemas.openxmlformats.org/officeDocument/2006/relationships/image" Target="../media/image163.png"/><Relationship Id="rId5" Type="http://schemas.openxmlformats.org/officeDocument/2006/relationships/image" Target="../media/image167.png"/><Relationship Id="rId6" Type="http://schemas.openxmlformats.org/officeDocument/2006/relationships/image" Target="../media/image161.png"/><Relationship Id="rId7" Type="http://schemas.openxmlformats.org/officeDocument/2006/relationships/image" Target="../media/image165.png"/><Relationship Id="rId8" Type="http://schemas.openxmlformats.org/officeDocument/2006/relationships/image" Target="../media/image1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7.xml"/><Relationship Id="rId3" Type="http://schemas.openxmlformats.org/officeDocument/2006/relationships/image" Target="../media/image169.png"/><Relationship Id="rId4" Type="http://schemas.openxmlformats.org/officeDocument/2006/relationships/image" Target="../media/image166.png"/><Relationship Id="rId5" Type="http://schemas.openxmlformats.org/officeDocument/2006/relationships/image" Target="../media/image168.png"/><Relationship Id="rId6" Type="http://schemas.openxmlformats.org/officeDocument/2006/relationships/image" Target="../media/image173.png"/><Relationship Id="rId7" Type="http://schemas.openxmlformats.org/officeDocument/2006/relationships/image" Target="../media/image1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2.png"/><Relationship Id="rId4" Type="http://schemas.openxmlformats.org/officeDocument/2006/relationships/image" Target="../media/image174.png"/><Relationship Id="rId5" Type="http://schemas.openxmlformats.org/officeDocument/2006/relationships/image" Target="../media/image17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sp>
        <p:nvSpPr>
          <p:cNvPr id="2758" name="Google Shape;2758;p211"/>
          <p:cNvSpPr txBox="1"/>
          <p:nvPr>
            <p:ph type="title"/>
          </p:nvPr>
        </p:nvSpPr>
        <p:spPr>
          <a:xfrm>
            <a:off x="2329425" y="2487150"/>
            <a:ext cx="7533300" cy="856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700"/>
              <a:t>Openshift As Data Platform</a:t>
            </a:r>
            <a:endParaRPr sz="3700"/>
          </a:p>
        </p:txBody>
      </p:sp>
      <p:sp>
        <p:nvSpPr>
          <p:cNvPr id="2759" name="Google Shape;2759;p211"/>
          <p:cNvSpPr txBox="1"/>
          <p:nvPr>
            <p:ph idx="2" type="subTitle"/>
          </p:nvPr>
        </p:nvSpPr>
        <p:spPr>
          <a:xfrm>
            <a:off x="2329275" y="4376900"/>
            <a:ext cx="2040300" cy="605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Shon Paz, </a:t>
            </a:r>
            <a:endParaRPr/>
          </a:p>
          <a:p>
            <a:pPr indent="0" lvl="0" marL="0" rtl="0" algn="l">
              <a:lnSpc>
                <a:spcPct val="100000"/>
              </a:lnSpc>
              <a:spcBef>
                <a:spcPts val="0"/>
              </a:spcBef>
              <a:spcAft>
                <a:spcPts val="0"/>
              </a:spcAft>
              <a:buNone/>
            </a:pPr>
            <a:r>
              <a:rPr lang="en"/>
              <a:t>Solution Architect, IGC</a:t>
            </a:r>
            <a:endParaRPr/>
          </a:p>
          <a:p>
            <a:pPr indent="0" lvl="0" marL="0" rtl="0" algn="l">
              <a:lnSpc>
                <a:spcPct val="100000"/>
              </a:lnSpc>
              <a:spcBef>
                <a:spcPts val="0"/>
              </a:spcBef>
              <a:spcAft>
                <a:spcPts val="0"/>
              </a:spcAft>
              <a:buNone/>
            </a:pPr>
            <a:r>
              <a:rPr lang="en"/>
              <a:t>Red Hat</a:t>
            </a:r>
            <a:endParaRPr/>
          </a:p>
        </p:txBody>
      </p:sp>
      <p:sp>
        <p:nvSpPr>
          <p:cNvPr id="2760" name="Google Shape;2760;p211"/>
          <p:cNvSpPr txBox="1"/>
          <p:nvPr/>
        </p:nvSpPr>
        <p:spPr>
          <a:xfrm>
            <a:off x="2253075" y="1766650"/>
            <a:ext cx="75333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ed Hat Display"/>
                <a:ea typeface="Red Hat Display"/>
                <a:cs typeface="Red Hat Display"/>
                <a:sym typeface="Red Hat Display"/>
              </a:rPr>
              <a:t>Rafael</a:t>
            </a:r>
            <a:endParaRPr b="1" sz="2400">
              <a:solidFill>
                <a:schemeClr val="lt1"/>
              </a:solidFill>
              <a:latin typeface="Red Hat Display"/>
              <a:ea typeface="Red Hat Display"/>
              <a:cs typeface="Red Hat Display"/>
              <a:sym typeface="Red Hat Display"/>
            </a:endParaRPr>
          </a:p>
          <a:p>
            <a:pPr indent="0" lvl="0" marL="0" rtl="0" algn="l">
              <a:spcBef>
                <a:spcPts val="0"/>
              </a:spcBef>
              <a:spcAft>
                <a:spcPts val="0"/>
              </a:spcAft>
              <a:buNone/>
            </a:pPr>
            <a:r>
              <a:t/>
            </a:r>
            <a:endParaRPr b="1" sz="2400">
              <a:solidFill>
                <a:srgbClr val="FFFFFF"/>
              </a:solidFill>
              <a:latin typeface="Red Hat Display"/>
              <a:ea typeface="Red Hat Display"/>
              <a:cs typeface="Red Hat Display"/>
              <a:sym typeface="Red Hat Display"/>
            </a:endParaRPr>
          </a:p>
        </p:txBody>
      </p:sp>
      <p:sp>
        <p:nvSpPr>
          <p:cNvPr id="2761" name="Google Shape;2761;p211"/>
          <p:cNvSpPr txBox="1"/>
          <p:nvPr>
            <p:ph idx="2" type="subTitle"/>
          </p:nvPr>
        </p:nvSpPr>
        <p:spPr>
          <a:xfrm>
            <a:off x="2329275" y="5138900"/>
            <a:ext cx="4197900" cy="605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u="sng">
                <a:latin typeface="Red Hat Text"/>
                <a:ea typeface="Red Hat Text"/>
                <a:cs typeface="Red Hat Text"/>
                <a:sym typeface="Red Hat Text"/>
                <a:hlinkClick r:id="rId3"/>
              </a:rPr>
              <a:t>Medium Account</a:t>
            </a:r>
            <a:r>
              <a:rPr lang="en">
                <a:latin typeface="Red Hat Text"/>
                <a:ea typeface="Red Hat Text"/>
                <a:cs typeface="Red Hat Text"/>
                <a:sym typeface="Red Hat Text"/>
              </a:rPr>
              <a:t> </a:t>
            </a:r>
            <a:endParaRPr>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rPr lang="en" u="sng">
                <a:latin typeface="Red Hat Text"/>
                <a:ea typeface="Red Hat Text"/>
                <a:cs typeface="Red Hat Text"/>
                <a:sym typeface="Red Hat Text"/>
                <a:hlinkClick r:id="rId4"/>
              </a:rPr>
              <a:t>Github Account</a:t>
            </a:r>
            <a:r>
              <a:rPr lang="en">
                <a:latin typeface="Red Hat Text"/>
                <a:ea typeface="Red Hat Text"/>
                <a:cs typeface="Red Hat Text"/>
                <a:sym typeface="Red Hat Text"/>
              </a:rPr>
              <a:t> </a:t>
            </a:r>
            <a:endParaRPr>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rPr lang="en" u="sng">
                <a:latin typeface="Red Hat Text"/>
                <a:ea typeface="Red Hat Text"/>
                <a:cs typeface="Red Hat Text"/>
                <a:sym typeface="Red Hat Text"/>
                <a:hlinkClick r:id="rId5"/>
              </a:rPr>
              <a:t>Linkedin Account</a:t>
            </a:r>
            <a:r>
              <a:rPr lang="en">
                <a:latin typeface="Red Hat Text"/>
                <a:ea typeface="Red Hat Text"/>
                <a:cs typeface="Red Hat Text"/>
                <a:sym typeface="Red Hat Text"/>
              </a:rPr>
              <a:t> </a:t>
            </a:r>
            <a:endParaRPr>
              <a:latin typeface="Red Hat Text"/>
              <a:ea typeface="Red Hat Text"/>
              <a:cs typeface="Red Hat Text"/>
              <a:sym typeface="Red Hat Text"/>
            </a:endParaRPr>
          </a:p>
          <a:p>
            <a:pPr indent="0" lvl="0" marL="0" rtl="0" algn="l">
              <a:lnSpc>
                <a:spcPct val="100000"/>
              </a:lnSpc>
              <a:spcBef>
                <a:spcPts val="0"/>
              </a:spcBef>
              <a:spcAft>
                <a:spcPts val="0"/>
              </a:spcAft>
              <a:buClr>
                <a:schemeClr val="dk1"/>
              </a:buClr>
              <a:buSzPts val="1100"/>
              <a:buFont typeface="Arial"/>
              <a:buNone/>
            </a:pPr>
            <a:r>
              <a:t/>
            </a:r>
            <a:endParaRPr>
              <a:latin typeface="Red Hat Text"/>
              <a:ea typeface="Red Hat Text"/>
              <a:cs typeface="Red Hat Text"/>
              <a:sym typeface="Red Hat Text"/>
            </a:endParaRPr>
          </a:p>
          <a:p>
            <a:pPr indent="0" lvl="0" marL="0" rtl="0" algn="l">
              <a:lnSpc>
                <a:spcPct val="100000"/>
              </a:lnSpc>
              <a:spcBef>
                <a:spcPts val="0"/>
              </a:spcBef>
              <a:spcAft>
                <a:spcPts val="0"/>
              </a:spcAft>
              <a:buNone/>
            </a:pPr>
            <a:r>
              <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9" name="Shape 3009"/>
        <p:cNvGrpSpPr/>
        <p:nvPr/>
      </p:nvGrpSpPr>
      <p:grpSpPr>
        <a:xfrm>
          <a:off x="0" y="0"/>
          <a:ext cx="0" cy="0"/>
          <a:chOff x="0" y="0"/>
          <a:chExt cx="0" cy="0"/>
        </a:xfrm>
      </p:grpSpPr>
      <p:sp>
        <p:nvSpPr>
          <p:cNvPr id="3010" name="Google Shape;3010;p220"/>
          <p:cNvSpPr txBox="1"/>
          <p:nvPr/>
        </p:nvSpPr>
        <p:spPr>
          <a:xfrm>
            <a:off x="732650" y="5669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Red Hat Display"/>
                <a:ea typeface="Red Hat Display"/>
                <a:cs typeface="Red Hat Display"/>
                <a:sym typeface="Red Hat Display"/>
              </a:rPr>
              <a:t>Kubernetes</a:t>
            </a:r>
            <a:r>
              <a:rPr lang="en" sz="2600">
                <a:solidFill>
                  <a:srgbClr val="000000"/>
                </a:solidFill>
                <a:latin typeface="Red Hat Display"/>
                <a:ea typeface="Red Hat Display"/>
                <a:cs typeface="Red Hat Display"/>
                <a:sym typeface="Red Hat Display"/>
              </a:rPr>
              <a:t> </a:t>
            </a:r>
            <a:r>
              <a:rPr lang="en" sz="2600">
                <a:latin typeface="Red Hat Display"/>
                <a:ea typeface="Red Hat Display"/>
                <a:cs typeface="Red Hat Display"/>
                <a:sym typeface="Red Hat Display"/>
              </a:rPr>
              <a:t>to the Rescue</a:t>
            </a:r>
            <a:endParaRPr sz="2600">
              <a:solidFill>
                <a:srgbClr val="000000"/>
              </a:solidFill>
              <a:latin typeface="Red Hat Display"/>
              <a:ea typeface="Red Hat Display"/>
              <a:cs typeface="Red Hat Display"/>
              <a:sym typeface="Red Hat Display"/>
            </a:endParaRPr>
          </a:p>
        </p:txBody>
      </p:sp>
      <p:sp>
        <p:nvSpPr>
          <p:cNvPr id="3011" name="Google Shape;3011;p220"/>
          <p:cNvSpPr/>
          <p:nvPr/>
        </p:nvSpPr>
        <p:spPr>
          <a:xfrm>
            <a:off x="885050" y="5389655"/>
            <a:ext cx="10422000" cy="559800"/>
          </a:xfrm>
          <a:prstGeom prst="rect">
            <a:avLst/>
          </a:prstGeom>
          <a:solidFill>
            <a:srgbClr val="808080"/>
          </a:solidFill>
          <a:ln>
            <a:noFill/>
          </a:ln>
        </p:spPr>
        <p:txBody>
          <a:bodyPr anchorCtr="0" anchor="ctr" bIns="0" lIns="137150" spcFirstLastPara="1" rIns="0" wrap="square" tIns="0">
            <a:noAutofit/>
          </a:bodyPr>
          <a:lstStyle/>
          <a:p>
            <a:pPr indent="0" lvl="0" marL="0" marR="0" rtl="0" algn="l">
              <a:lnSpc>
                <a:spcPct val="100000"/>
              </a:lnSpc>
              <a:spcBef>
                <a:spcPts val="0"/>
              </a:spcBef>
              <a:spcAft>
                <a:spcPts val="0"/>
              </a:spcAft>
              <a:buNone/>
            </a:pPr>
            <a:r>
              <a:rPr lang="en">
                <a:solidFill>
                  <a:srgbClr val="FFFFFF"/>
                </a:solidFill>
                <a:latin typeface="Red Hat Text Medium"/>
                <a:ea typeface="Red Hat Text Medium"/>
                <a:cs typeface="Red Hat Text Medium"/>
                <a:sym typeface="Red Hat Text Medium"/>
              </a:rPr>
              <a:t>Software-defined</a:t>
            </a:r>
            <a:br>
              <a:rPr lang="en">
                <a:solidFill>
                  <a:srgbClr val="FFFFFF"/>
                </a:solidFill>
                <a:latin typeface="Red Hat Text Medium"/>
                <a:ea typeface="Red Hat Text Medium"/>
                <a:cs typeface="Red Hat Text Medium"/>
                <a:sym typeface="Red Hat Text Medium"/>
              </a:rPr>
            </a:br>
            <a:r>
              <a:rPr lang="en">
                <a:solidFill>
                  <a:srgbClr val="FFFFFF"/>
                </a:solidFill>
                <a:latin typeface="Red Hat Text Medium"/>
                <a:ea typeface="Red Hat Text Medium"/>
                <a:cs typeface="Red Hat Text Medium"/>
                <a:sym typeface="Red Hat Text Medium"/>
              </a:rPr>
              <a:t>Infrastructure</a:t>
            </a:r>
            <a:endParaRPr>
              <a:solidFill>
                <a:srgbClr val="FFFFFF"/>
              </a:solidFill>
              <a:latin typeface="Red Hat Text Medium"/>
              <a:ea typeface="Red Hat Text Medium"/>
              <a:cs typeface="Red Hat Text Medium"/>
              <a:sym typeface="Red Hat Text Medium"/>
            </a:endParaRPr>
          </a:p>
        </p:txBody>
      </p:sp>
      <p:sp>
        <p:nvSpPr>
          <p:cNvPr id="3012" name="Google Shape;3012;p220"/>
          <p:cNvSpPr/>
          <p:nvPr/>
        </p:nvSpPr>
        <p:spPr>
          <a:xfrm>
            <a:off x="885050" y="3713550"/>
            <a:ext cx="10422000" cy="497700"/>
          </a:xfrm>
          <a:prstGeom prst="rect">
            <a:avLst/>
          </a:prstGeom>
          <a:solidFill>
            <a:srgbClr val="808080"/>
          </a:solidFill>
          <a:ln>
            <a:noFill/>
          </a:ln>
        </p:spPr>
        <p:txBody>
          <a:bodyPr anchorCtr="0" anchor="ctr" bIns="0" lIns="13715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Red Hat Text Medium"/>
                <a:ea typeface="Red Hat Text Medium"/>
                <a:cs typeface="Red Hat Text Medium"/>
                <a:sym typeface="Red Hat Text Medium"/>
              </a:rPr>
              <a:t>Data Services - Databases (SQL, NoSQL, etc.), Data Lake, etc. </a:t>
            </a:r>
            <a:endParaRPr sz="1600">
              <a:solidFill>
                <a:srgbClr val="FFFFFF"/>
              </a:solidFill>
              <a:latin typeface="Red Hat Text Medium"/>
              <a:ea typeface="Red Hat Text Medium"/>
              <a:cs typeface="Red Hat Text Medium"/>
              <a:sym typeface="Red Hat Text Medium"/>
            </a:endParaRPr>
          </a:p>
        </p:txBody>
      </p:sp>
      <p:sp>
        <p:nvSpPr>
          <p:cNvPr id="3013" name="Google Shape;3013;p220"/>
          <p:cNvSpPr/>
          <p:nvPr/>
        </p:nvSpPr>
        <p:spPr>
          <a:xfrm>
            <a:off x="885050" y="4817153"/>
            <a:ext cx="10422000" cy="465600"/>
          </a:xfrm>
          <a:prstGeom prst="rect">
            <a:avLst/>
          </a:prstGeom>
          <a:solidFill>
            <a:srgbClr val="EEEEEE"/>
          </a:solidFill>
          <a:ln>
            <a:noFill/>
          </a:ln>
        </p:spPr>
        <p:txBody>
          <a:bodyPr anchorCtr="0" anchor="ctr" bIns="0" lIns="137150" spcFirstLastPara="1" rIns="0" wrap="square" tIns="0">
            <a:noAutofit/>
          </a:bodyPr>
          <a:lstStyle/>
          <a:p>
            <a:pPr indent="0" lvl="0" marL="0" marR="0" rtl="0" algn="ctr">
              <a:lnSpc>
                <a:spcPct val="100000"/>
              </a:lnSpc>
              <a:spcBef>
                <a:spcPts val="0"/>
              </a:spcBef>
              <a:spcAft>
                <a:spcPts val="0"/>
              </a:spcAft>
              <a:buNone/>
            </a:pPr>
            <a:r>
              <a:rPr lang="en" sz="1600">
                <a:latin typeface="Red Hat Text Medium"/>
                <a:ea typeface="Red Hat Text Medium"/>
                <a:cs typeface="Red Hat Text Medium"/>
                <a:sym typeface="Red Hat Text Medium"/>
              </a:rPr>
              <a:t>Compute Acceleration (GPU, FPGA, TPU)</a:t>
            </a:r>
            <a:endParaRPr sz="1600">
              <a:latin typeface="Red Hat Text Medium"/>
              <a:ea typeface="Red Hat Text Medium"/>
              <a:cs typeface="Red Hat Text Medium"/>
              <a:sym typeface="Red Hat Text Medium"/>
            </a:endParaRPr>
          </a:p>
        </p:txBody>
      </p:sp>
      <p:sp>
        <p:nvSpPr>
          <p:cNvPr id="3014" name="Google Shape;3014;p220"/>
          <p:cNvSpPr/>
          <p:nvPr/>
        </p:nvSpPr>
        <p:spPr>
          <a:xfrm>
            <a:off x="885050" y="4277539"/>
            <a:ext cx="10422000" cy="465600"/>
          </a:xfrm>
          <a:prstGeom prst="rect">
            <a:avLst/>
          </a:prstGeom>
          <a:solidFill>
            <a:srgbClr val="808080"/>
          </a:solidFill>
          <a:ln>
            <a:noFill/>
          </a:ln>
        </p:spPr>
        <p:txBody>
          <a:bodyPr anchorCtr="0" anchor="ctr" bIns="0" lIns="13715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Red Hat Text Medium"/>
                <a:ea typeface="Red Hat Text Medium"/>
                <a:cs typeface="Red Hat Text Medium"/>
                <a:sym typeface="Red Hat Text Medium"/>
              </a:rPr>
              <a:t>Hybrid, Multi Cloud Platform </a:t>
            </a:r>
            <a:r>
              <a:rPr lang="en" sz="1600">
                <a:solidFill>
                  <a:srgbClr val="FFFFFF"/>
                </a:solidFill>
                <a:latin typeface="Red Hat Text Medium"/>
                <a:ea typeface="Red Hat Text Medium"/>
                <a:cs typeface="Red Hat Text Medium"/>
                <a:sym typeface="Red Hat Text Medium"/>
              </a:rPr>
              <a:t>with self service capabilities</a:t>
            </a:r>
            <a:endParaRPr sz="1600">
              <a:solidFill>
                <a:srgbClr val="FFFFFF"/>
              </a:solidFill>
              <a:latin typeface="Red Hat Text Medium"/>
              <a:ea typeface="Red Hat Text Medium"/>
              <a:cs typeface="Red Hat Text Medium"/>
              <a:sym typeface="Red Hat Text Medium"/>
            </a:endParaRPr>
          </a:p>
        </p:txBody>
      </p:sp>
      <p:pic>
        <p:nvPicPr>
          <p:cNvPr id="3015" name="Google Shape;3015;p220"/>
          <p:cNvPicPr preferRelativeResize="0"/>
          <p:nvPr/>
        </p:nvPicPr>
        <p:blipFill>
          <a:blip r:embed="rId3">
            <a:alphaModFix/>
          </a:blip>
          <a:stretch>
            <a:fillRect/>
          </a:stretch>
        </p:blipFill>
        <p:spPr>
          <a:xfrm>
            <a:off x="9806237" y="5499725"/>
            <a:ext cx="1229259" cy="338327"/>
          </a:xfrm>
          <a:prstGeom prst="rect">
            <a:avLst/>
          </a:prstGeom>
          <a:noFill/>
          <a:ln>
            <a:noFill/>
          </a:ln>
        </p:spPr>
      </p:pic>
      <p:pic>
        <p:nvPicPr>
          <p:cNvPr id="3016" name="Google Shape;3016;p220"/>
          <p:cNvPicPr preferRelativeResize="0"/>
          <p:nvPr/>
        </p:nvPicPr>
        <p:blipFill>
          <a:blip r:embed="rId4">
            <a:alphaModFix/>
          </a:blip>
          <a:stretch>
            <a:fillRect/>
          </a:stretch>
        </p:blipFill>
        <p:spPr>
          <a:xfrm>
            <a:off x="8416952" y="5504621"/>
            <a:ext cx="1229260" cy="328534"/>
          </a:xfrm>
          <a:prstGeom prst="rect">
            <a:avLst/>
          </a:prstGeom>
          <a:noFill/>
          <a:ln>
            <a:noFill/>
          </a:ln>
        </p:spPr>
      </p:pic>
      <p:pic>
        <p:nvPicPr>
          <p:cNvPr id="3017" name="Google Shape;3017;p220"/>
          <p:cNvPicPr preferRelativeResize="0"/>
          <p:nvPr/>
        </p:nvPicPr>
        <p:blipFill>
          <a:blip r:embed="rId5">
            <a:alphaModFix/>
          </a:blip>
          <a:stretch>
            <a:fillRect/>
          </a:stretch>
        </p:blipFill>
        <p:spPr>
          <a:xfrm>
            <a:off x="4281200" y="5508375"/>
            <a:ext cx="2221275" cy="350600"/>
          </a:xfrm>
          <a:prstGeom prst="rect">
            <a:avLst/>
          </a:prstGeom>
          <a:noFill/>
          <a:ln>
            <a:noFill/>
          </a:ln>
        </p:spPr>
      </p:pic>
      <p:pic>
        <p:nvPicPr>
          <p:cNvPr id="3018" name="Google Shape;3018;p220"/>
          <p:cNvPicPr preferRelativeResize="0"/>
          <p:nvPr/>
        </p:nvPicPr>
        <p:blipFill>
          <a:blip r:embed="rId6">
            <a:alphaModFix/>
          </a:blip>
          <a:stretch>
            <a:fillRect/>
          </a:stretch>
        </p:blipFill>
        <p:spPr>
          <a:xfrm>
            <a:off x="6586300" y="5518425"/>
            <a:ext cx="1746827" cy="341452"/>
          </a:xfrm>
          <a:prstGeom prst="rect">
            <a:avLst/>
          </a:prstGeom>
          <a:noFill/>
          <a:ln>
            <a:noFill/>
          </a:ln>
        </p:spPr>
      </p:pic>
      <p:pic>
        <p:nvPicPr>
          <p:cNvPr id="3019" name="Google Shape;3019;p220"/>
          <p:cNvPicPr preferRelativeResize="0"/>
          <p:nvPr/>
        </p:nvPicPr>
        <p:blipFill rotWithShape="1">
          <a:blip r:embed="rId7">
            <a:alphaModFix/>
          </a:blip>
          <a:srcRect b="396" l="0" r="0" t="386"/>
          <a:stretch/>
        </p:blipFill>
        <p:spPr>
          <a:xfrm>
            <a:off x="10039393" y="4343150"/>
            <a:ext cx="996106" cy="350599"/>
          </a:xfrm>
          <a:prstGeom prst="rect">
            <a:avLst/>
          </a:prstGeom>
          <a:noFill/>
          <a:ln>
            <a:noFill/>
          </a:ln>
        </p:spPr>
      </p:pic>
      <p:sp>
        <p:nvSpPr>
          <p:cNvPr id="3020" name="Google Shape;3020;p220"/>
          <p:cNvSpPr/>
          <p:nvPr/>
        </p:nvSpPr>
        <p:spPr>
          <a:xfrm>
            <a:off x="885050" y="3114913"/>
            <a:ext cx="10422000" cy="497700"/>
          </a:xfrm>
          <a:prstGeom prst="rect">
            <a:avLst/>
          </a:prstGeom>
          <a:solidFill>
            <a:srgbClr val="808080"/>
          </a:solidFill>
          <a:ln>
            <a:noFill/>
          </a:ln>
        </p:spPr>
        <p:txBody>
          <a:bodyPr anchorCtr="0" anchor="ctr" bIns="0" lIns="13715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Red Hat Text Medium"/>
                <a:ea typeface="Red Hat Text Medium"/>
                <a:cs typeface="Red Hat Text Medium"/>
                <a:sym typeface="Red Hat Text Medium"/>
              </a:rPr>
              <a:t>ML Software tools</a:t>
            </a:r>
            <a:endParaRPr sz="1600">
              <a:solidFill>
                <a:srgbClr val="FFFFFF"/>
              </a:solidFill>
              <a:latin typeface="Red Hat Text Medium"/>
              <a:ea typeface="Red Hat Text Medium"/>
              <a:cs typeface="Red Hat Text Medium"/>
              <a:sym typeface="Red Hat Text Medium"/>
            </a:endParaRPr>
          </a:p>
        </p:txBody>
      </p:sp>
      <p:grpSp>
        <p:nvGrpSpPr>
          <p:cNvPr id="3021" name="Google Shape;3021;p220"/>
          <p:cNvGrpSpPr/>
          <p:nvPr/>
        </p:nvGrpSpPr>
        <p:grpSpPr>
          <a:xfrm>
            <a:off x="9288675" y="3793350"/>
            <a:ext cx="1746827" cy="323875"/>
            <a:chOff x="9288675" y="3945750"/>
            <a:chExt cx="1746827" cy="323875"/>
          </a:xfrm>
        </p:grpSpPr>
        <p:pic>
          <p:nvPicPr>
            <p:cNvPr id="3022" name="Google Shape;3022;p220"/>
            <p:cNvPicPr preferRelativeResize="0"/>
            <p:nvPr/>
          </p:nvPicPr>
          <p:blipFill rotWithShape="1">
            <a:blip r:embed="rId8">
              <a:alphaModFix/>
            </a:blip>
            <a:srcRect b="0" l="0" r="82500" t="0"/>
            <a:stretch/>
          </p:blipFill>
          <p:spPr>
            <a:xfrm>
              <a:off x="9288675" y="3945750"/>
              <a:ext cx="305673" cy="323875"/>
            </a:xfrm>
            <a:prstGeom prst="rect">
              <a:avLst/>
            </a:prstGeom>
            <a:noFill/>
            <a:ln>
              <a:noFill/>
            </a:ln>
          </p:spPr>
        </p:pic>
        <p:pic>
          <p:nvPicPr>
            <p:cNvPr id="3023" name="Google Shape;3023;p220"/>
            <p:cNvPicPr preferRelativeResize="0"/>
            <p:nvPr/>
          </p:nvPicPr>
          <p:blipFill rotWithShape="1">
            <a:blip r:embed="rId9">
              <a:alphaModFix/>
            </a:blip>
            <a:srcRect b="0" l="18207" r="0" t="0"/>
            <a:stretch/>
          </p:blipFill>
          <p:spPr>
            <a:xfrm>
              <a:off x="9606750" y="3945750"/>
              <a:ext cx="1428753" cy="323875"/>
            </a:xfrm>
            <a:prstGeom prst="rect">
              <a:avLst/>
            </a:prstGeom>
            <a:noFill/>
            <a:ln>
              <a:noFill/>
            </a:ln>
          </p:spPr>
        </p:pic>
      </p:grpSp>
      <p:grpSp>
        <p:nvGrpSpPr>
          <p:cNvPr id="3024" name="Google Shape;3024;p220"/>
          <p:cNvGrpSpPr/>
          <p:nvPr/>
        </p:nvGrpSpPr>
        <p:grpSpPr>
          <a:xfrm>
            <a:off x="9288675" y="3201825"/>
            <a:ext cx="1746827" cy="323875"/>
            <a:chOff x="9288675" y="3354225"/>
            <a:chExt cx="1746827" cy="323875"/>
          </a:xfrm>
        </p:grpSpPr>
        <p:pic>
          <p:nvPicPr>
            <p:cNvPr id="3025" name="Google Shape;3025;p220"/>
            <p:cNvPicPr preferRelativeResize="0"/>
            <p:nvPr/>
          </p:nvPicPr>
          <p:blipFill rotWithShape="1">
            <a:blip r:embed="rId8">
              <a:alphaModFix/>
            </a:blip>
            <a:srcRect b="0" l="0" r="82500" t="0"/>
            <a:stretch/>
          </p:blipFill>
          <p:spPr>
            <a:xfrm>
              <a:off x="9288675" y="3354225"/>
              <a:ext cx="305673" cy="323875"/>
            </a:xfrm>
            <a:prstGeom prst="rect">
              <a:avLst/>
            </a:prstGeom>
            <a:noFill/>
            <a:ln>
              <a:noFill/>
            </a:ln>
          </p:spPr>
        </p:pic>
        <p:pic>
          <p:nvPicPr>
            <p:cNvPr id="3026" name="Google Shape;3026;p220"/>
            <p:cNvPicPr preferRelativeResize="0"/>
            <p:nvPr/>
          </p:nvPicPr>
          <p:blipFill rotWithShape="1">
            <a:blip r:embed="rId9">
              <a:alphaModFix/>
            </a:blip>
            <a:srcRect b="0" l="18207" r="0" t="0"/>
            <a:stretch/>
          </p:blipFill>
          <p:spPr>
            <a:xfrm>
              <a:off x="9606750" y="3354225"/>
              <a:ext cx="1428753" cy="323875"/>
            </a:xfrm>
            <a:prstGeom prst="rect">
              <a:avLst/>
            </a:prstGeom>
            <a:noFill/>
            <a:ln>
              <a:noFill/>
            </a:ln>
          </p:spPr>
        </p:pic>
      </p:grpSp>
      <p:sp>
        <p:nvSpPr>
          <p:cNvPr id="3027" name="Google Shape;3027;p220"/>
          <p:cNvSpPr txBox="1"/>
          <p:nvPr/>
        </p:nvSpPr>
        <p:spPr>
          <a:xfrm>
            <a:off x="1275363" y="2356299"/>
            <a:ext cx="1064400" cy="375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300">
                <a:solidFill>
                  <a:srgbClr val="EE0000"/>
                </a:solidFill>
                <a:latin typeface="Red Hat Text Medium"/>
                <a:ea typeface="Red Hat Text Medium"/>
                <a:cs typeface="Red Hat Text Medium"/>
                <a:sym typeface="Red Hat Text Medium"/>
              </a:rPr>
              <a:t>Set </a:t>
            </a:r>
            <a:br>
              <a:rPr lang="en" sz="1300">
                <a:solidFill>
                  <a:srgbClr val="EE0000"/>
                </a:solidFill>
                <a:latin typeface="Red Hat Text Medium"/>
                <a:ea typeface="Red Hat Text Medium"/>
                <a:cs typeface="Red Hat Text Medium"/>
                <a:sym typeface="Red Hat Text Medium"/>
              </a:rPr>
            </a:br>
            <a:r>
              <a:rPr lang="en" sz="1300">
                <a:solidFill>
                  <a:srgbClr val="EE0000"/>
                </a:solidFill>
                <a:latin typeface="Red Hat Text Medium"/>
                <a:ea typeface="Red Hat Text Medium"/>
                <a:cs typeface="Red Hat Text Medium"/>
                <a:sym typeface="Red Hat Text Medium"/>
              </a:rPr>
              <a:t>goals</a:t>
            </a:r>
            <a:endParaRPr sz="1300">
              <a:solidFill>
                <a:srgbClr val="EE0000"/>
              </a:solidFill>
              <a:latin typeface="Red Hat Text Medium"/>
              <a:ea typeface="Red Hat Text Medium"/>
              <a:cs typeface="Red Hat Text Medium"/>
              <a:sym typeface="Red Hat Text Medium"/>
            </a:endParaRPr>
          </a:p>
        </p:txBody>
      </p:sp>
      <p:sp>
        <p:nvSpPr>
          <p:cNvPr id="3028" name="Google Shape;3028;p220"/>
          <p:cNvSpPr txBox="1"/>
          <p:nvPr/>
        </p:nvSpPr>
        <p:spPr>
          <a:xfrm>
            <a:off x="2707213" y="2358650"/>
            <a:ext cx="15306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300">
                <a:solidFill>
                  <a:srgbClr val="EE0000"/>
                </a:solidFill>
                <a:latin typeface="Red Hat Text Medium"/>
                <a:ea typeface="Red Hat Text Medium"/>
                <a:cs typeface="Red Hat Text Medium"/>
                <a:sym typeface="Red Hat Text Medium"/>
              </a:rPr>
              <a:t>Gather a</a:t>
            </a:r>
            <a:r>
              <a:rPr lang="en" sz="1300">
                <a:solidFill>
                  <a:srgbClr val="EE0000"/>
                </a:solidFill>
                <a:latin typeface="Red Hat Text Medium"/>
                <a:ea typeface="Red Hat Text Medium"/>
                <a:cs typeface="Red Hat Text Medium"/>
                <a:sym typeface="Red Hat Text Medium"/>
              </a:rPr>
              <a:t>nd </a:t>
            </a:r>
            <a:br>
              <a:rPr lang="en" sz="1300">
                <a:solidFill>
                  <a:srgbClr val="EE0000"/>
                </a:solidFill>
                <a:latin typeface="Red Hat Text Medium"/>
                <a:ea typeface="Red Hat Text Medium"/>
                <a:cs typeface="Red Hat Text Medium"/>
                <a:sym typeface="Red Hat Text Medium"/>
              </a:rPr>
            </a:br>
            <a:r>
              <a:rPr lang="en" sz="1300">
                <a:solidFill>
                  <a:srgbClr val="EE0000"/>
                </a:solidFill>
                <a:latin typeface="Red Hat Text Medium"/>
                <a:ea typeface="Red Hat Text Medium"/>
                <a:cs typeface="Red Hat Text Medium"/>
                <a:sym typeface="Red Hat Text Medium"/>
              </a:rPr>
              <a:t>prepare</a:t>
            </a:r>
            <a:r>
              <a:rPr lang="en" sz="1300">
                <a:solidFill>
                  <a:srgbClr val="EE0000"/>
                </a:solidFill>
                <a:latin typeface="Red Hat Text Medium"/>
                <a:ea typeface="Red Hat Text Medium"/>
                <a:cs typeface="Red Hat Text Medium"/>
                <a:sym typeface="Red Hat Text Medium"/>
              </a:rPr>
              <a:t> data</a:t>
            </a:r>
            <a:endParaRPr sz="1300">
              <a:solidFill>
                <a:srgbClr val="EE0000"/>
              </a:solidFill>
              <a:latin typeface="Red Hat Text Medium"/>
              <a:ea typeface="Red Hat Text Medium"/>
              <a:cs typeface="Red Hat Text Medium"/>
              <a:sym typeface="Red Hat Text Medium"/>
            </a:endParaRPr>
          </a:p>
        </p:txBody>
      </p:sp>
      <p:sp>
        <p:nvSpPr>
          <p:cNvPr id="3029" name="Google Shape;3029;p220"/>
          <p:cNvSpPr txBox="1"/>
          <p:nvPr/>
        </p:nvSpPr>
        <p:spPr>
          <a:xfrm>
            <a:off x="4575627" y="2358647"/>
            <a:ext cx="13791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300">
                <a:solidFill>
                  <a:srgbClr val="EE0000"/>
                </a:solidFill>
                <a:latin typeface="Red Hat Text Medium"/>
                <a:ea typeface="Red Hat Text Medium"/>
                <a:cs typeface="Red Hat Text Medium"/>
                <a:sym typeface="Red Hat Text Medium"/>
              </a:rPr>
              <a:t>Develop ML model</a:t>
            </a:r>
            <a:endParaRPr sz="1300">
              <a:solidFill>
                <a:srgbClr val="EE0000"/>
              </a:solidFill>
              <a:latin typeface="Red Hat Text Medium"/>
              <a:ea typeface="Red Hat Text Medium"/>
              <a:cs typeface="Red Hat Text Medium"/>
              <a:sym typeface="Red Hat Text Medium"/>
            </a:endParaRPr>
          </a:p>
        </p:txBody>
      </p:sp>
      <p:sp>
        <p:nvSpPr>
          <p:cNvPr id="3030" name="Google Shape;3030;p220"/>
          <p:cNvSpPr txBox="1"/>
          <p:nvPr/>
        </p:nvSpPr>
        <p:spPr>
          <a:xfrm>
            <a:off x="6262526" y="2358650"/>
            <a:ext cx="15306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300">
                <a:solidFill>
                  <a:srgbClr val="EE0000"/>
                </a:solidFill>
                <a:latin typeface="Red Hat Text Medium"/>
                <a:ea typeface="Red Hat Text Medium"/>
                <a:cs typeface="Red Hat Text Medium"/>
                <a:sym typeface="Red Hat Text Medium"/>
              </a:rPr>
              <a:t>Deploy ML models in app dev process</a:t>
            </a:r>
            <a:endParaRPr sz="1300">
              <a:solidFill>
                <a:srgbClr val="EE0000"/>
              </a:solidFill>
              <a:latin typeface="Red Hat Text Medium"/>
              <a:ea typeface="Red Hat Text Medium"/>
              <a:cs typeface="Red Hat Text Medium"/>
              <a:sym typeface="Red Hat Text Medium"/>
            </a:endParaRPr>
          </a:p>
        </p:txBody>
      </p:sp>
      <p:sp>
        <p:nvSpPr>
          <p:cNvPr id="3031" name="Google Shape;3031;p220"/>
          <p:cNvSpPr txBox="1"/>
          <p:nvPr/>
        </p:nvSpPr>
        <p:spPr>
          <a:xfrm>
            <a:off x="8014914" y="2358659"/>
            <a:ext cx="13566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300">
                <a:solidFill>
                  <a:srgbClr val="EE0000"/>
                </a:solidFill>
                <a:latin typeface="Red Hat Text Medium"/>
                <a:ea typeface="Red Hat Text Medium"/>
                <a:cs typeface="Red Hat Text Medium"/>
                <a:sym typeface="Red Hat Text Medium"/>
              </a:rPr>
              <a:t>Implement </a:t>
            </a:r>
            <a:br>
              <a:rPr lang="en" sz="1300">
                <a:solidFill>
                  <a:srgbClr val="EE0000"/>
                </a:solidFill>
                <a:latin typeface="Red Hat Text Medium"/>
                <a:ea typeface="Red Hat Text Medium"/>
                <a:cs typeface="Red Hat Text Medium"/>
                <a:sym typeface="Red Hat Text Medium"/>
              </a:rPr>
            </a:br>
            <a:r>
              <a:rPr lang="en" sz="1300">
                <a:solidFill>
                  <a:srgbClr val="EE0000"/>
                </a:solidFill>
                <a:latin typeface="Red Hat Text Medium"/>
                <a:ea typeface="Red Hat Text Medium"/>
                <a:cs typeface="Red Hat Text Medium"/>
                <a:sym typeface="Red Hat Text Medium"/>
              </a:rPr>
              <a:t>Apps and inference</a:t>
            </a:r>
            <a:endParaRPr sz="1300">
              <a:solidFill>
                <a:srgbClr val="EE0000"/>
              </a:solidFill>
              <a:latin typeface="Red Hat Text Medium"/>
              <a:ea typeface="Red Hat Text Medium"/>
              <a:cs typeface="Red Hat Text Medium"/>
              <a:sym typeface="Red Hat Text Medium"/>
            </a:endParaRPr>
          </a:p>
        </p:txBody>
      </p:sp>
      <p:sp>
        <p:nvSpPr>
          <p:cNvPr id="3032" name="Google Shape;3032;p220"/>
          <p:cNvSpPr txBox="1"/>
          <p:nvPr/>
        </p:nvSpPr>
        <p:spPr>
          <a:xfrm>
            <a:off x="9731323" y="2358659"/>
            <a:ext cx="13566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300">
                <a:solidFill>
                  <a:srgbClr val="EE0000"/>
                </a:solidFill>
                <a:latin typeface="Red Hat Text Medium"/>
                <a:ea typeface="Red Hat Text Medium"/>
                <a:cs typeface="Red Hat Text Medium"/>
                <a:sym typeface="Red Hat Text Medium"/>
              </a:rPr>
              <a:t>ML models monitoring &amp; management</a:t>
            </a:r>
            <a:endParaRPr sz="1300">
              <a:solidFill>
                <a:srgbClr val="EE0000"/>
              </a:solidFill>
              <a:latin typeface="Red Hat Text Medium"/>
              <a:ea typeface="Red Hat Text Medium"/>
              <a:cs typeface="Red Hat Text Medium"/>
              <a:sym typeface="Red Hat Text Medium"/>
            </a:endParaRPr>
          </a:p>
        </p:txBody>
      </p:sp>
      <p:pic>
        <p:nvPicPr>
          <p:cNvPr id="3033" name="Google Shape;3033;p220"/>
          <p:cNvPicPr preferRelativeResize="0"/>
          <p:nvPr/>
        </p:nvPicPr>
        <p:blipFill>
          <a:blip r:embed="rId10">
            <a:alphaModFix/>
          </a:blip>
          <a:stretch>
            <a:fillRect/>
          </a:stretch>
        </p:blipFill>
        <p:spPr>
          <a:xfrm>
            <a:off x="6571363" y="1458503"/>
            <a:ext cx="810900" cy="816319"/>
          </a:xfrm>
          <a:prstGeom prst="rect">
            <a:avLst/>
          </a:prstGeom>
          <a:noFill/>
          <a:ln>
            <a:noFill/>
          </a:ln>
        </p:spPr>
      </p:pic>
      <p:pic>
        <p:nvPicPr>
          <p:cNvPr id="3034" name="Google Shape;3034;p220"/>
          <p:cNvPicPr preferRelativeResize="0"/>
          <p:nvPr/>
        </p:nvPicPr>
        <p:blipFill>
          <a:blip r:embed="rId11">
            <a:alphaModFix/>
          </a:blip>
          <a:stretch>
            <a:fillRect/>
          </a:stretch>
        </p:blipFill>
        <p:spPr>
          <a:xfrm>
            <a:off x="10004175" y="1458513"/>
            <a:ext cx="810900" cy="816299"/>
          </a:xfrm>
          <a:prstGeom prst="rect">
            <a:avLst/>
          </a:prstGeom>
          <a:noFill/>
          <a:ln>
            <a:noFill/>
          </a:ln>
        </p:spPr>
      </p:pic>
      <p:pic>
        <p:nvPicPr>
          <p:cNvPr id="3035" name="Google Shape;3035;p220"/>
          <p:cNvPicPr preferRelativeResize="0"/>
          <p:nvPr/>
        </p:nvPicPr>
        <p:blipFill>
          <a:blip r:embed="rId12">
            <a:alphaModFix/>
          </a:blip>
          <a:stretch>
            <a:fillRect/>
          </a:stretch>
        </p:blipFill>
        <p:spPr>
          <a:xfrm>
            <a:off x="1402095" y="1447913"/>
            <a:ext cx="810910" cy="816300"/>
          </a:xfrm>
          <a:prstGeom prst="rect">
            <a:avLst/>
          </a:prstGeom>
          <a:noFill/>
          <a:ln>
            <a:noFill/>
          </a:ln>
        </p:spPr>
      </p:pic>
      <p:sp>
        <p:nvSpPr>
          <p:cNvPr id="3036" name="Google Shape;3036;p220"/>
          <p:cNvSpPr/>
          <p:nvPr/>
        </p:nvSpPr>
        <p:spPr>
          <a:xfrm>
            <a:off x="2415951" y="1653587"/>
            <a:ext cx="239371" cy="375917"/>
          </a:xfrm>
          <a:custGeom>
            <a:rect b="b" l="l" r="r" t="t"/>
            <a:pathLst>
              <a:path extrusionOk="0" h="7491" w="4770">
                <a:moveTo>
                  <a:pt x="0" y="0"/>
                </a:moveTo>
                <a:lnTo>
                  <a:pt x="0" y="7491"/>
                </a:lnTo>
                <a:lnTo>
                  <a:pt x="4769" y="3745"/>
                </a:lnTo>
                <a:lnTo>
                  <a:pt x="0"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20"/>
          <p:cNvSpPr/>
          <p:nvPr/>
        </p:nvSpPr>
        <p:spPr>
          <a:xfrm>
            <a:off x="4289664" y="1642237"/>
            <a:ext cx="239371" cy="375917"/>
          </a:xfrm>
          <a:custGeom>
            <a:rect b="b" l="l" r="r" t="t"/>
            <a:pathLst>
              <a:path extrusionOk="0" h="7491" w="4770">
                <a:moveTo>
                  <a:pt x="0" y="0"/>
                </a:moveTo>
                <a:lnTo>
                  <a:pt x="0" y="7491"/>
                </a:lnTo>
                <a:lnTo>
                  <a:pt x="4769" y="3745"/>
                </a:lnTo>
                <a:lnTo>
                  <a:pt x="0"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20"/>
          <p:cNvSpPr/>
          <p:nvPr/>
        </p:nvSpPr>
        <p:spPr>
          <a:xfrm>
            <a:off x="6001314" y="1642237"/>
            <a:ext cx="239371" cy="375917"/>
          </a:xfrm>
          <a:custGeom>
            <a:rect b="b" l="l" r="r" t="t"/>
            <a:pathLst>
              <a:path extrusionOk="0" h="7491" w="4770">
                <a:moveTo>
                  <a:pt x="0" y="0"/>
                </a:moveTo>
                <a:lnTo>
                  <a:pt x="0" y="7491"/>
                </a:lnTo>
                <a:lnTo>
                  <a:pt x="4769" y="3745"/>
                </a:lnTo>
                <a:lnTo>
                  <a:pt x="0"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20"/>
          <p:cNvSpPr/>
          <p:nvPr/>
        </p:nvSpPr>
        <p:spPr>
          <a:xfrm>
            <a:off x="7798839" y="1642237"/>
            <a:ext cx="239371" cy="375917"/>
          </a:xfrm>
          <a:custGeom>
            <a:rect b="b" l="l" r="r" t="t"/>
            <a:pathLst>
              <a:path extrusionOk="0" h="7491" w="4770">
                <a:moveTo>
                  <a:pt x="0" y="0"/>
                </a:moveTo>
                <a:lnTo>
                  <a:pt x="0" y="7491"/>
                </a:lnTo>
                <a:lnTo>
                  <a:pt x="4769" y="3745"/>
                </a:lnTo>
                <a:lnTo>
                  <a:pt x="0"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20"/>
          <p:cNvSpPr/>
          <p:nvPr/>
        </p:nvSpPr>
        <p:spPr>
          <a:xfrm>
            <a:off x="9434114" y="1642237"/>
            <a:ext cx="239371" cy="375917"/>
          </a:xfrm>
          <a:custGeom>
            <a:rect b="b" l="l" r="r" t="t"/>
            <a:pathLst>
              <a:path extrusionOk="0" h="7491" w="4770">
                <a:moveTo>
                  <a:pt x="0" y="0"/>
                </a:moveTo>
                <a:lnTo>
                  <a:pt x="0" y="7491"/>
                </a:lnTo>
                <a:lnTo>
                  <a:pt x="4769" y="3745"/>
                </a:lnTo>
                <a:lnTo>
                  <a:pt x="0"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1" name="Google Shape;3041;p220"/>
          <p:cNvPicPr preferRelativeResize="0"/>
          <p:nvPr/>
        </p:nvPicPr>
        <p:blipFill>
          <a:blip r:embed="rId13">
            <a:alphaModFix/>
          </a:blip>
          <a:stretch>
            <a:fillRect/>
          </a:stretch>
        </p:blipFill>
        <p:spPr>
          <a:xfrm>
            <a:off x="8287775" y="1461212"/>
            <a:ext cx="810900" cy="810900"/>
          </a:xfrm>
          <a:prstGeom prst="rect">
            <a:avLst/>
          </a:prstGeom>
          <a:noFill/>
          <a:ln>
            <a:noFill/>
          </a:ln>
        </p:spPr>
      </p:pic>
      <p:pic>
        <p:nvPicPr>
          <p:cNvPr id="3042" name="Google Shape;3042;p220"/>
          <p:cNvPicPr preferRelativeResize="0"/>
          <p:nvPr/>
        </p:nvPicPr>
        <p:blipFill>
          <a:blip r:embed="rId14">
            <a:alphaModFix/>
          </a:blip>
          <a:stretch>
            <a:fillRect/>
          </a:stretch>
        </p:blipFill>
        <p:spPr>
          <a:xfrm>
            <a:off x="3067060" y="1461200"/>
            <a:ext cx="810900" cy="810900"/>
          </a:xfrm>
          <a:prstGeom prst="rect">
            <a:avLst/>
          </a:prstGeom>
          <a:noFill/>
          <a:ln>
            <a:noFill/>
          </a:ln>
        </p:spPr>
      </p:pic>
      <p:pic>
        <p:nvPicPr>
          <p:cNvPr id="3043" name="Google Shape;3043;p220"/>
          <p:cNvPicPr preferRelativeResize="0"/>
          <p:nvPr/>
        </p:nvPicPr>
        <p:blipFill>
          <a:blip r:embed="rId15">
            <a:alphaModFix/>
          </a:blip>
          <a:stretch>
            <a:fillRect/>
          </a:stretch>
        </p:blipFill>
        <p:spPr>
          <a:xfrm>
            <a:off x="4859725" y="1422025"/>
            <a:ext cx="810900" cy="816325"/>
          </a:xfrm>
          <a:prstGeom prst="rect">
            <a:avLst/>
          </a:prstGeom>
          <a:noFill/>
          <a:ln>
            <a:noFill/>
          </a:ln>
        </p:spPr>
      </p:pic>
      <p:pic>
        <p:nvPicPr>
          <p:cNvPr id="3044" name="Google Shape;3044;p220"/>
          <p:cNvPicPr preferRelativeResize="0"/>
          <p:nvPr/>
        </p:nvPicPr>
        <p:blipFill>
          <a:blip r:embed="rId16">
            <a:alphaModFix/>
          </a:blip>
          <a:stretch>
            <a:fillRect/>
          </a:stretch>
        </p:blipFill>
        <p:spPr>
          <a:xfrm>
            <a:off x="2575951" y="5468475"/>
            <a:ext cx="1534502" cy="37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8" name="Shape 3048"/>
        <p:cNvGrpSpPr/>
        <p:nvPr/>
      </p:nvGrpSpPr>
      <p:grpSpPr>
        <a:xfrm>
          <a:off x="0" y="0"/>
          <a:ext cx="0" cy="0"/>
          <a:chOff x="0" y="0"/>
          <a:chExt cx="0" cy="0"/>
        </a:xfrm>
      </p:grpSpPr>
      <p:sp>
        <p:nvSpPr>
          <p:cNvPr id="3049" name="Google Shape;3049;p221"/>
          <p:cNvSpPr txBox="1"/>
          <p:nvPr/>
        </p:nvSpPr>
        <p:spPr>
          <a:xfrm>
            <a:off x="813750" y="1230575"/>
            <a:ext cx="10564500" cy="81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chemeClr val="lt1"/>
                </a:solidFill>
                <a:latin typeface="Red Hat Display Medium"/>
                <a:ea typeface="Red Hat Display Medium"/>
                <a:cs typeface="Red Hat Display Medium"/>
                <a:sym typeface="Red Hat Display Medium"/>
              </a:rPr>
              <a:t>Why containers and Kubernetes?</a:t>
            </a:r>
            <a:endParaRPr sz="60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48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4800">
              <a:solidFill>
                <a:schemeClr val="lt1"/>
              </a:solidFill>
              <a:latin typeface="Red Hat Display Medium"/>
              <a:ea typeface="Red Hat Display Medium"/>
              <a:cs typeface="Red Hat Display Medium"/>
              <a:sym typeface="Red Hat Display Medium"/>
            </a:endParaRPr>
          </a:p>
          <a:p>
            <a:pPr indent="0" lvl="0" marL="0" rtl="0" algn="l">
              <a:lnSpc>
                <a:spcPct val="108000"/>
              </a:lnSpc>
              <a:spcBef>
                <a:spcPts val="0"/>
              </a:spcBef>
              <a:spcAft>
                <a:spcPts val="0"/>
              </a:spcAft>
              <a:buNone/>
            </a:pPr>
            <a:r>
              <a:t/>
            </a:r>
            <a:endParaRPr sz="4800">
              <a:solidFill>
                <a:srgbClr val="FFFFFF"/>
              </a:solidFill>
              <a:latin typeface="Red Hat Display"/>
              <a:ea typeface="Red Hat Display"/>
              <a:cs typeface="Red Hat Display"/>
              <a:sym typeface="Red Hat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3" name="Shape 3053"/>
        <p:cNvGrpSpPr/>
        <p:nvPr/>
      </p:nvGrpSpPr>
      <p:grpSpPr>
        <a:xfrm>
          <a:off x="0" y="0"/>
          <a:ext cx="0" cy="0"/>
          <a:chOff x="0" y="0"/>
          <a:chExt cx="0" cy="0"/>
        </a:xfrm>
      </p:grpSpPr>
      <p:sp>
        <p:nvSpPr>
          <p:cNvPr id="3054" name="Google Shape;3054;p222"/>
          <p:cNvSpPr txBox="1"/>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solidFill>
                  <a:srgbClr val="000000"/>
                </a:solidFill>
                <a:latin typeface="Red Hat Display"/>
                <a:ea typeface="Red Hat Display"/>
                <a:cs typeface="Red Hat Display"/>
                <a:sym typeface="Red Hat Display"/>
              </a:rPr>
              <a:t>Why containers and </a:t>
            </a:r>
            <a:r>
              <a:rPr lang="en" sz="2600">
                <a:solidFill>
                  <a:srgbClr val="000000"/>
                </a:solidFill>
                <a:latin typeface="Red Hat Display"/>
                <a:ea typeface="Red Hat Display"/>
                <a:cs typeface="Red Hat Display"/>
                <a:sym typeface="Red Hat Display"/>
              </a:rPr>
              <a:t>Kubernetes</a:t>
            </a:r>
            <a:r>
              <a:rPr lang="en" sz="2600">
                <a:solidFill>
                  <a:srgbClr val="000000"/>
                </a:solidFill>
                <a:latin typeface="Red Hat Display"/>
                <a:ea typeface="Red Hat Display"/>
                <a:cs typeface="Red Hat Display"/>
                <a:sym typeface="Red Hat Display"/>
              </a:rPr>
              <a:t>?</a:t>
            </a:r>
            <a:endParaRPr sz="2600">
              <a:solidFill>
                <a:srgbClr val="000000"/>
              </a:solidFill>
              <a:latin typeface="Red Hat Display"/>
              <a:ea typeface="Red Hat Display"/>
              <a:cs typeface="Red Hat Display"/>
              <a:sym typeface="Red Hat Display"/>
            </a:endParaRPr>
          </a:p>
        </p:txBody>
      </p:sp>
      <p:sp>
        <p:nvSpPr>
          <p:cNvPr id="3055" name="Google Shape;3055;p222"/>
          <p:cNvSpPr txBox="1"/>
          <p:nvPr/>
        </p:nvSpPr>
        <p:spPr>
          <a:xfrm>
            <a:off x="8923625" y="4440500"/>
            <a:ext cx="23835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a:latin typeface="Red Hat Text"/>
                <a:ea typeface="Red Hat Text"/>
                <a:cs typeface="Red Hat Text"/>
                <a:sym typeface="Red Hat Text"/>
              </a:rPr>
              <a:t>Autoscaling and high availability </a:t>
            </a:r>
            <a:r>
              <a:rPr lang="en">
                <a:latin typeface="Red Hat Text"/>
                <a:ea typeface="Red Hat Text"/>
                <a:cs typeface="Red Hat Text"/>
                <a:sym typeface="Red Hat Text"/>
              </a:rPr>
              <a:t>of the AI/ML solution stack</a:t>
            </a:r>
            <a:r>
              <a:rPr lang="en">
                <a:latin typeface="Red Hat Text"/>
                <a:ea typeface="Red Hat Text"/>
                <a:cs typeface="Red Hat Text"/>
                <a:sym typeface="Red Hat Text"/>
              </a:rPr>
              <a:t>.</a:t>
            </a:r>
            <a:endParaRPr>
              <a:latin typeface="Red Hat Text"/>
              <a:ea typeface="Red Hat Text"/>
              <a:cs typeface="Red Hat Text"/>
              <a:sym typeface="Red Hat Text"/>
            </a:endParaRPr>
          </a:p>
        </p:txBody>
      </p:sp>
      <p:sp>
        <p:nvSpPr>
          <p:cNvPr id="3056" name="Google Shape;3056;p222"/>
          <p:cNvSpPr txBox="1"/>
          <p:nvPr/>
        </p:nvSpPr>
        <p:spPr>
          <a:xfrm>
            <a:off x="885075" y="4440500"/>
            <a:ext cx="23835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a:latin typeface="Red Hat Text"/>
                <a:ea typeface="Red Hat Text"/>
                <a:cs typeface="Red Hat Text"/>
                <a:sym typeface="Red Hat Text"/>
              </a:rPr>
              <a:t>Respond quickly </a:t>
            </a:r>
            <a:br>
              <a:rPr lang="en">
                <a:latin typeface="Red Hat Text"/>
                <a:ea typeface="Red Hat Text"/>
                <a:cs typeface="Red Hat Text"/>
                <a:sym typeface="Red Hat Text"/>
              </a:rPr>
            </a:br>
            <a:r>
              <a:rPr lang="en">
                <a:latin typeface="Red Hat Text"/>
                <a:ea typeface="Red Hat Text"/>
                <a:cs typeface="Red Hat Text"/>
                <a:sym typeface="Red Hat Text"/>
              </a:rPr>
              <a:t>with </a:t>
            </a:r>
            <a:r>
              <a:rPr lang="en">
                <a:latin typeface="Red Hat Text"/>
                <a:ea typeface="Red Hat Text"/>
                <a:cs typeface="Red Hat Text"/>
                <a:sym typeface="Red Hat Text"/>
              </a:rPr>
              <a:t>automated compute resource management.</a:t>
            </a:r>
            <a:endParaRPr>
              <a:latin typeface="Red Hat Text"/>
              <a:ea typeface="Red Hat Text"/>
              <a:cs typeface="Red Hat Text"/>
              <a:sym typeface="Red Hat Text"/>
            </a:endParaRPr>
          </a:p>
        </p:txBody>
      </p:sp>
      <p:sp>
        <p:nvSpPr>
          <p:cNvPr id="3057" name="Google Shape;3057;p222"/>
          <p:cNvSpPr txBox="1"/>
          <p:nvPr/>
        </p:nvSpPr>
        <p:spPr>
          <a:xfrm>
            <a:off x="885050" y="3624350"/>
            <a:ext cx="2383500" cy="3792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solidFill>
                  <a:srgbClr val="EE0000"/>
                </a:solidFill>
                <a:latin typeface="Red Hat Text Medium"/>
                <a:ea typeface="Red Hat Text Medium"/>
                <a:cs typeface="Red Hat Text Medium"/>
                <a:sym typeface="Red Hat Text Medium"/>
              </a:rPr>
              <a:t>Agility</a:t>
            </a:r>
            <a:endParaRPr>
              <a:solidFill>
                <a:srgbClr val="EE0000"/>
              </a:solidFill>
              <a:latin typeface="Red Hat Text Medium"/>
              <a:ea typeface="Red Hat Text Medium"/>
              <a:cs typeface="Red Hat Text Medium"/>
              <a:sym typeface="Red Hat Text Medium"/>
            </a:endParaRPr>
          </a:p>
        </p:txBody>
      </p:sp>
      <p:sp>
        <p:nvSpPr>
          <p:cNvPr id="3058" name="Google Shape;3058;p222"/>
          <p:cNvSpPr txBox="1"/>
          <p:nvPr/>
        </p:nvSpPr>
        <p:spPr>
          <a:xfrm>
            <a:off x="8923600" y="3624350"/>
            <a:ext cx="23835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a:solidFill>
                  <a:srgbClr val="EE0000"/>
                </a:solidFill>
                <a:latin typeface="Red Hat Text Medium"/>
                <a:ea typeface="Red Hat Text Medium"/>
                <a:cs typeface="Red Hat Text Medium"/>
                <a:sym typeface="Red Hat Text Medium"/>
              </a:rPr>
              <a:t>Scalability</a:t>
            </a:r>
            <a:endParaRPr>
              <a:solidFill>
                <a:srgbClr val="EE0000"/>
              </a:solidFill>
              <a:latin typeface="Red Hat Text Medium"/>
              <a:ea typeface="Red Hat Text Medium"/>
              <a:cs typeface="Red Hat Text Medium"/>
              <a:sym typeface="Red Hat Text Medium"/>
            </a:endParaRPr>
          </a:p>
        </p:txBody>
      </p:sp>
      <p:sp>
        <p:nvSpPr>
          <p:cNvPr id="3059" name="Google Shape;3059;p222"/>
          <p:cNvSpPr txBox="1"/>
          <p:nvPr/>
        </p:nvSpPr>
        <p:spPr>
          <a:xfrm>
            <a:off x="6244108" y="4440500"/>
            <a:ext cx="23835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a:latin typeface="Red Hat Text"/>
                <a:ea typeface="Red Hat Text"/>
                <a:cs typeface="Red Hat Text"/>
                <a:sym typeface="Red Hat Text"/>
              </a:rPr>
              <a:t>Provision AI/ML environments as and when you need them.</a:t>
            </a:r>
            <a:endParaRPr>
              <a:latin typeface="Red Hat Text"/>
              <a:ea typeface="Red Hat Text"/>
              <a:cs typeface="Red Hat Text"/>
              <a:sym typeface="Red Hat Text"/>
            </a:endParaRPr>
          </a:p>
        </p:txBody>
      </p:sp>
      <p:sp>
        <p:nvSpPr>
          <p:cNvPr id="3060" name="Google Shape;3060;p222"/>
          <p:cNvSpPr txBox="1"/>
          <p:nvPr/>
        </p:nvSpPr>
        <p:spPr>
          <a:xfrm>
            <a:off x="6244083" y="3624350"/>
            <a:ext cx="23835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a:solidFill>
                  <a:srgbClr val="EE0000"/>
                </a:solidFill>
                <a:latin typeface="Red Hat Text Medium"/>
                <a:ea typeface="Red Hat Text Medium"/>
                <a:cs typeface="Red Hat Text Medium"/>
                <a:sym typeface="Red Hat Text Medium"/>
              </a:rPr>
              <a:t>Flexibility</a:t>
            </a:r>
            <a:endParaRPr>
              <a:solidFill>
                <a:srgbClr val="EE0000"/>
              </a:solidFill>
              <a:latin typeface="Red Hat Text Medium"/>
              <a:ea typeface="Red Hat Text Medium"/>
              <a:cs typeface="Red Hat Text Medium"/>
              <a:sym typeface="Red Hat Text Medium"/>
            </a:endParaRPr>
          </a:p>
        </p:txBody>
      </p:sp>
      <p:sp>
        <p:nvSpPr>
          <p:cNvPr id="3061" name="Google Shape;3061;p222"/>
          <p:cNvSpPr txBox="1"/>
          <p:nvPr/>
        </p:nvSpPr>
        <p:spPr>
          <a:xfrm>
            <a:off x="3564592" y="4440500"/>
            <a:ext cx="23835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a:latin typeface="Red Hat Text"/>
                <a:ea typeface="Red Hat Text"/>
                <a:cs typeface="Red Hat Text"/>
                <a:sym typeface="Red Hat Text"/>
              </a:rPr>
              <a:t>Develop and deploy </a:t>
            </a:r>
            <a:r>
              <a:rPr lang="en">
                <a:latin typeface="Red Hat Text"/>
                <a:ea typeface="Red Hat Text"/>
                <a:cs typeface="Red Hat Text"/>
                <a:sym typeface="Red Hat Text"/>
              </a:rPr>
              <a:t>ML</a:t>
            </a:r>
            <a:r>
              <a:rPr lang="en">
                <a:latin typeface="Red Hat Text"/>
                <a:ea typeface="Red Hat Text"/>
                <a:cs typeface="Red Hat Text"/>
                <a:sym typeface="Red Hat Text"/>
              </a:rPr>
              <a:t> models consistently across data center, edge, and public clouds.</a:t>
            </a:r>
            <a:endParaRPr>
              <a:latin typeface="Red Hat Text"/>
              <a:ea typeface="Red Hat Text"/>
              <a:cs typeface="Red Hat Text"/>
              <a:sym typeface="Red Hat Text"/>
            </a:endParaRPr>
          </a:p>
        </p:txBody>
      </p:sp>
      <p:sp>
        <p:nvSpPr>
          <p:cNvPr id="3062" name="Google Shape;3062;p222"/>
          <p:cNvSpPr txBox="1"/>
          <p:nvPr/>
        </p:nvSpPr>
        <p:spPr>
          <a:xfrm>
            <a:off x="3564567" y="3624350"/>
            <a:ext cx="23835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a:solidFill>
                  <a:srgbClr val="EE0000"/>
                </a:solidFill>
                <a:latin typeface="Red Hat Text Medium"/>
                <a:ea typeface="Red Hat Text Medium"/>
                <a:cs typeface="Red Hat Text Medium"/>
                <a:sym typeface="Red Hat Text Medium"/>
              </a:rPr>
              <a:t>Portability</a:t>
            </a:r>
            <a:endParaRPr>
              <a:solidFill>
                <a:srgbClr val="EE0000"/>
              </a:solidFill>
              <a:latin typeface="Red Hat Text Medium"/>
              <a:ea typeface="Red Hat Text Medium"/>
              <a:cs typeface="Red Hat Text Medium"/>
              <a:sym typeface="Red Hat Text Medium"/>
            </a:endParaRPr>
          </a:p>
        </p:txBody>
      </p:sp>
      <p:pic>
        <p:nvPicPr>
          <p:cNvPr id="3063" name="Google Shape;3063;p222"/>
          <p:cNvPicPr preferRelativeResize="0"/>
          <p:nvPr/>
        </p:nvPicPr>
        <p:blipFill>
          <a:blip r:embed="rId3">
            <a:alphaModFix/>
          </a:blip>
          <a:stretch>
            <a:fillRect/>
          </a:stretch>
        </p:blipFill>
        <p:spPr>
          <a:xfrm>
            <a:off x="6724125" y="2135500"/>
            <a:ext cx="1423411" cy="1432900"/>
          </a:xfrm>
          <a:prstGeom prst="rect">
            <a:avLst/>
          </a:prstGeom>
          <a:noFill/>
          <a:ln>
            <a:noFill/>
          </a:ln>
        </p:spPr>
      </p:pic>
      <p:pic>
        <p:nvPicPr>
          <p:cNvPr id="3064" name="Google Shape;3064;p222"/>
          <p:cNvPicPr preferRelativeResize="0"/>
          <p:nvPr/>
        </p:nvPicPr>
        <p:blipFill>
          <a:blip r:embed="rId4">
            <a:alphaModFix/>
          </a:blip>
          <a:stretch>
            <a:fillRect/>
          </a:stretch>
        </p:blipFill>
        <p:spPr>
          <a:xfrm>
            <a:off x="1280125" y="2055250"/>
            <a:ext cx="1593400" cy="1593400"/>
          </a:xfrm>
          <a:prstGeom prst="rect">
            <a:avLst/>
          </a:prstGeom>
          <a:noFill/>
          <a:ln>
            <a:noFill/>
          </a:ln>
        </p:spPr>
      </p:pic>
      <p:pic>
        <p:nvPicPr>
          <p:cNvPr id="3065" name="Google Shape;3065;p222"/>
          <p:cNvPicPr preferRelativeResize="0"/>
          <p:nvPr/>
        </p:nvPicPr>
        <p:blipFill>
          <a:blip r:embed="rId5">
            <a:alphaModFix/>
          </a:blip>
          <a:stretch>
            <a:fillRect/>
          </a:stretch>
        </p:blipFill>
        <p:spPr>
          <a:xfrm>
            <a:off x="4044625" y="2191450"/>
            <a:ext cx="1423411" cy="1432900"/>
          </a:xfrm>
          <a:prstGeom prst="rect">
            <a:avLst/>
          </a:prstGeom>
          <a:noFill/>
          <a:ln>
            <a:noFill/>
          </a:ln>
        </p:spPr>
      </p:pic>
      <p:pic>
        <p:nvPicPr>
          <p:cNvPr id="3066" name="Google Shape;3066;p222"/>
          <p:cNvPicPr preferRelativeResize="0"/>
          <p:nvPr/>
        </p:nvPicPr>
        <p:blipFill>
          <a:blip r:embed="rId6">
            <a:alphaModFix/>
          </a:blip>
          <a:stretch>
            <a:fillRect/>
          </a:stretch>
        </p:blipFill>
        <p:spPr>
          <a:xfrm>
            <a:off x="9318652" y="2055250"/>
            <a:ext cx="1593400" cy="159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sp>
        <p:nvSpPr>
          <p:cNvPr id="3071" name="Google Shape;3071;p223"/>
          <p:cNvSpPr/>
          <p:nvPr/>
        </p:nvSpPr>
        <p:spPr>
          <a:xfrm>
            <a:off x="0" y="0"/>
            <a:ext cx="12191635" cy="7374593"/>
          </a:xfrm>
          <a:custGeom>
            <a:rect b="b" l="l" r="r" t="t"/>
            <a:pathLst>
              <a:path extrusionOk="0" h="16938" w="28001">
                <a:moveTo>
                  <a:pt x="0" y="0"/>
                </a:moveTo>
                <a:lnTo>
                  <a:pt x="28000" y="0"/>
                </a:lnTo>
                <a:lnTo>
                  <a:pt x="28000" y="16937"/>
                </a:lnTo>
                <a:lnTo>
                  <a:pt x="0" y="16937"/>
                </a:lnTo>
                <a:lnTo>
                  <a:pt x="0" y="0"/>
                </a:lnTo>
              </a:path>
            </a:pathLst>
          </a:custGeom>
          <a:solidFill>
            <a:srgbClr val="FFFFFF"/>
          </a:solidFill>
          <a:ln>
            <a:noFill/>
          </a:ln>
        </p:spPr>
      </p:sp>
      <p:sp>
        <p:nvSpPr>
          <p:cNvPr id="3072" name="Google Shape;3072;p223"/>
          <p:cNvSpPr/>
          <p:nvPr/>
        </p:nvSpPr>
        <p:spPr>
          <a:xfrm>
            <a:off x="447157" y="0"/>
            <a:ext cx="436" cy="953499"/>
          </a:xfrm>
          <a:custGeom>
            <a:rect b="b" l="l" r="r" t="t"/>
            <a:pathLst>
              <a:path extrusionOk="0" h="2190" w="1">
                <a:moveTo>
                  <a:pt x="0" y="2189"/>
                </a:moveTo>
                <a:lnTo>
                  <a:pt x="0" y="0"/>
                </a:lnTo>
                <a:lnTo>
                  <a:pt x="0" y="2189"/>
                </a:lnTo>
              </a:path>
            </a:pathLst>
          </a:custGeom>
          <a:noFill/>
          <a:ln>
            <a:noFill/>
          </a:ln>
        </p:spPr>
      </p:sp>
      <p:cxnSp>
        <p:nvCxnSpPr>
          <p:cNvPr id="3073" name="Google Shape;3073;p223"/>
          <p:cNvCxnSpPr/>
          <p:nvPr/>
        </p:nvCxnSpPr>
        <p:spPr>
          <a:xfrm rot="10800000">
            <a:off x="447157" y="-39"/>
            <a:ext cx="0" cy="953100"/>
          </a:xfrm>
          <a:prstGeom prst="straightConnector1">
            <a:avLst/>
          </a:prstGeom>
          <a:noFill/>
          <a:ln cap="flat" cmpd="sng" w="9525">
            <a:solidFill>
              <a:srgbClr val="EE0000"/>
            </a:solidFill>
            <a:prstDash val="solid"/>
            <a:round/>
            <a:headEnd len="sm" w="sm" type="none"/>
            <a:tailEnd len="sm" w="sm" type="none"/>
          </a:ln>
        </p:spPr>
      </p:cxnSp>
      <p:sp>
        <p:nvSpPr>
          <p:cNvPr id="3074" name="Google Shape;3074;p223"/>
          <p:cNvSpPr/>
          <p:nvPr/>
        </p:nvSpPr>
        <p:spPr>
          <a:xfrm>
            <a:off x="447157" y="6881716"/>
            <a:ext cx="436" cy="491552"/>
          </a:xfrm>
          <a:custGeom>
            <a:rect b="b" l="l" r="r" t="t"/>
            <a:pathLst>
              <a:path extrusionOk="0" h="1129" w="1">
                <a:moveTo>
                  <a:pt x="0" y="1128"/>
                </a:moveTo>
                <a:lnTo>
                  <a:pt x="0" y="0"/>
                </a:lnTo>
                <a:lnTo>
                  <a:pt x="0" y="1128"/>
                </a:lnTo>
              </a:path>
            </a:pathLst>
          </a:custGeom>
          <a:noFill/>
          <a:ln>
            <a:noFill/>
          </a:ln>
        </p:spPr>
      </p:sp>
      <p:cxnSp>
        <p:nvCxnSpPr>
          <p:cNvPr id="3075" name="Google Shape;3075;p223"/>
          <p:cNvCxnSpPr/>
          <p:nvPr/>
        </p:nvCxnSpPr>
        <p:spPr>
          <a:xfrm rot="10800000">
            <a:off x="447157" y="6881732"/>
            <a:ext cx="0" cy="491100"/>
          </a:xfrm>
          <a:prstGeom prst="straightConnector1">
            <a:avLst/>
          </a:prstGeom>
          <a:noFill/>
          <a:ln cap="flat" cmpd="sng" w="9525">
            <a:solidFill>
              <a:srgbClr val="EE0000"/>
            </a:solidFill>
            <a:prstDash val="solid"/>
            <a:round/>
            <a:headEnd len="sm" w="sm" type="none"/>
            <a:tailEnd len="sm" w="sm" type="none"/>
          </a:ln>
        </p:spPr>
      </p:cxnSp>
      <p:sp>
        <p:nvSpPr>
          <p:cNvPr id="3076" name="Google Shape;3076;p223"/>
          <p:cNvSpPr/>
          <p:nvPr/>
        </p:nvSpPr>
        <p:spPr>
          <a:xfrm>
            <a:off x="10710443" y="6787238"/>
            <a:ext cx="976602" cy="245994"/>
          </a:xfrm>
          <a:custGeom>
            <a:rect b="b" l="l" r="r" t="t"/>
            <a:pathLst>
              <a:path extrusionOk="0" h="565" w="2243">
                <a:moveTo>
                  <a:pt x="0" y="0"/>
                </a:moveTo>
                <a:lnTo>
                  <a:pt x="2242" y="0"/>
                </a:lnTo>
                <a:lnTo>
                  <a:pt x="2242" y="564"/>
                </a:lnTo>
                <a:lnTo>
                  <a:pt x="0" y="564"/>
                </a:lnTo>
                <a:lnTo>
                  <a:pt x="0" y="0"/>
                </a:lnTo>
              </a:path>
            </a:pathLst>
          </a:custGeom>
          <a:noFill/>
          <a:ln>
            <a:noFill/>
          </a:ln>
        </p:spPr>
      </p:sp>
      <p:pic>
        <p:nvPicPr>
          <p:cNvPr id="3077" name="Google Shape;3077;p223"/>
          <p:cNvPicPr preferRelativeResize="0"/>
          <p:nvPr/>
        </p:nvPicPr>
        <p:blipFill rotWithShape="1">
          <a:blip r:embed="rId3">
            <a:alphaModFix/>
          </a:blip>
          <a:srcRect b="0" l="0" r="0" t="0"/>
          <a:stretch/>
        </p:blipFill>
        <p:spPr>
          <a:xfrm>
            <a:off x="10710443" y="6786803"/>
            <a:ext cx="975299" cy="245993"/>
          </a:xfrm>
          <a:prstGeom prst="rect">
            <a:avLst/>
          </a:prstGeom>
          <a:noFill/>
          <a:ln>
            <a:noFill/>
          </a:ln>
        </p:spPr>
      </p:pic>
      <p:sp>
        <p:nvSpPr>
          <p:cNvPr id="3078" name="Google Shape;3078;p223"/>
          <p:cNvSpPr/>
          <p:nvPr/>
        </p:nvSpPr>
        <p:spPr>
          <a:xfrm>
            <a:off x="1752056" y="2574004"/>
            <a:ext cx="8687101" cy="2225266"/>
          </a:xfrm>
          <a:custGeom>
            <a:rect b="b" l="l" r="r" t="t"/>
            <a:pathLst>
              <a:path extrusionOk="0" h="5111" w="19952">
                <a:moveTo>
                  <a:pt x="0" y="0"/>
                </a:moveTo>
                <a:lnTo>
                  <a:pt x="19951" y="0"/>
                </a:lnTo>
                <a:lnTo>
                  <a:pt x="19951" y="5110"/>
                </a:lnTo>
                <a:lnTo>
                  <a:pt x="0" y="5110"/>
                </a:lnTo>
                <a:lnTo>
                  <a:pt x="0" y="0"/>
                </a:lnTo>
              </a:path>
            </a:pathLst>
          </a:custGeom>
          <a:noFill/>
          <a:ln>
            <a:noFill/>
          </a:ln>
        </p:spPr>
      </p:sp>
      <p:sp>
        <p:nvSpPr>
          <p:cNvPr id="3079" name="Google Shape;3079;p223"/>
          <p:cNvSpPr/>
          <p:nvPr/>
        </p:nvSpPr>
        <p:spPr>
          <a:xfrm>
            <a:off x="3097012" y="2782119"/>
            <a:ext cx="6015486" cy="801984"/>
          </a:xfrm>
          <a:custGeom>
            <a:rect b="b" l="l" r="r" t="t"/>
            <a:pathLst>
              <a:path extrusionOk="0" h="1842" w="13816">
                <a:moveTo>
                  <a:pt x="435" y="1475"/>
                </a:moveTo>
                <a:cubicBezTo>
                  <a:pt x="329" y="1475"/>
                  <a:pt x="237" y="1447"/>
                  <a:pt x="159" y="1393"/>
                </a:cubicBezTo>
                <a:cubicBezTo>
                  <a:pt x="79" y="1337"/>
                  <a:pt x="28" y="1270"/>
                  <a:pt x="0" y="1190"/>
                </a:cubicBezTo>
                <a:lnTo>
                  <a:pt x="123" y="1142"/>
                </a:lnTo>
                <a:cubicBezTo>
                  <a:pt x="151" y="1204"/>
                  <a:pt x="192" y="1255"/>
                  <a:pt x="246" y="1292"/>
                </a:cubicBezTo>
                <a:cubicBezTo>
                  <a:pt x="301" y="1330"/>
                  <a:pt x="365" y="1348"/>
                  <a:pt x="437" y="1348"/>
                </a:cubicBezTo>
                <a:cubicBezTo>
                  <a:pt x="523" y="1348"/>
                  <a:pt x="590" y="1326"/>
                  <a:pt x="639" y="1281"/>
                </a:cubicBezTo>
                <a:cubicBezTo>
                  <a:pt x="688" y="1236"/>
                  <a:pt x="713" y="1172"/>
                  <a:pt x="713" y="1089"/>
                </a:cubicBezTo>
                <a:cubicBezTo>
                  <a:pt x="713" y="1010"/>
                  <a:pt x="686" y="945"/>
                  <a:pt x="633" y="894"/>
                </a:cubicBezTo>
                <a:cubicBezTo>
                  <a:pt x="579" y="843"/>
                  <a:pt x="508" y="799"/>
                  <a:pt x="418" y="762"/>
                </a:cubicBezTo>
                <a:cubicBezTo>
                  <a:pt x="365" y="741"/>
                  <a:pt x="319" y="720"/>
                  <a:pt x="279" y="698"/>
                </a:cubicBezTo>
                <a:cubicBezTo>
                  <a:pt x="240" y="677"/>
                  <a:pt x="200" y="650"/>
                  <a:pt x="159" y="616"/>
                </a:cubicBezTo>
                <a:cubicBezTo>
                  <a:pt x="119" y="584"/>
                  <a:pt x="88" y="545"/>
                  <a:pt x="66" y="499"/>
                </a:cubicBezTo>
                <a:cubicBezTo>
                  <a:pt x="45" y="454"/>
                  <a:pt x="35" y="403"/>
                  <a:pt x="35" y="348"/>
                </a:cubicBezTo>
                <a:cubicBezTo>
                  <a:pt x="35" y="256"/>
                  <a:pt x="71" y="179"/>
                  <a:pt x="140" y="116"/>
                </a:cubicBezTo>
                <a:cubicBezTo>
                  <a:pt x="209" y="53"/>
                  <a:pt x="303" y="20"/>
                  <a:pt x="420" y="20"/>
                </a:cubicBezTo>
                <a:cubicBezTo>
                  <a:pt x="515" y="20"/>
                  <a:pt x="594" y="41"/>
                  <a:pt x="658" y="84"/>
                </a:cubicBezTo>
                <a:cubicBezTo>
                  <a:pt x="723" y="126"/>
                  <a:pt x="765" y="179"/>
                  <a:pt x="784" y="244"/>
                </a:cubicBezTo>
                <a:lnTo>
                  <a:pt x="663" y="288"/>
                </a:lnTo>
                <a:cubicBezTo>
                  <a:pt x="645" y="249"/>
                  <a:pt x="615" y="216"/>
                  <a:pt x="572" y="188"/>
                </a:cubicBezTo>
                <a:cubicBezTo>
                  <a:pt x="529" y="161"/>
                  <a:pt x="476" y="148"/>
                  <a:pt x="414" y="148"/>
                </a:cubicBezTo>
                <a:cubicBezTo>
                  <a:pt x="338" y="148"/>
                  <a:pt x="279" y="166"/>
                  <a:pt x="235" y="203"/>
                </a:cubicBezTo>
                <a:cubicBezTo>
                  <a:pt x="192" y="238"/>
                  <a:pt x="170" y="287"/>
                  <a:pt x="170" y="346"/>
                </a:cubicBezTo>
                <a:cubicBezTo>
                  <a:pt x="170" y="383"/>
                  <a:pt x="177" y="415"/>
                  <a:pt x="193" y="443"/>
                </a:cubicBezTo>
                <a:cubicBezTo>
                  <a:pt x="208" y="472"/>
                  <a:pt x="231" y="497"/>
                  <a:pt x="263" y="519"/>
                </a:cubicBezTo>
                <a:cubicBezTo>
                  <a:pt x="295" y="542"/>
                  <a:pt x="326" y="561"/>
                  <a:pt x="355" y="575"/>
                </a:cubicBezTo>
                <a:cubicBezTo>
                  <a:pt x="385" y="590"/>
                  <a:pt x="423" y="608"/>
                  <a:pt x="470" y="628"/>
                </a:cubicBezTo>
                <a:cubicBezTo>
                  <a:pt x="521" y="650"/>
                  <a:pt x="567" y="672"/>
                  <a:pt x="605" y="695"/>
                </a:cubicBezTo>
                <a:cubicBezTo>
                  <a:pt x="645" y="718"/>
                  <a:pt x="683" y="748"/>
                  <a:pt x="723" y="785"/>
                </a:cubicBezTo>
                <a:cubicBezTo>
                  <a:pt x="762" y="820"/>
                  <a:pt x="793" y="864"/>
                  <a:pt x="815" y="915"/>
                </a:cubicBezTo>
                <a:cubicBezTo>
                  <a:pt x="837" y="966"/>
                  <a:pt x="848" y="1023"/>
                  <a:pt x="848" y="1086"/>
                </a:cubicBezTo>
                <a:cubicBezTo>
                  <a:pt x="848" y="1207"/>
                  <a:pt x="809" y="1303"/>
                  <a:pt x="733" y="1371"/>
                </a:cubicBezTo>
                <a:cubicBezTo>
                  <a:pt x="657" y="1440"/>
                  <a:pt x="558" y="1475"/>
                  <a:pt x="435" y="1475"/>
                </a:cubicBezTo>
                <a:moveTo>
                  <a:pt x="1394" y="1475"/>
                </a:moveTo>
                <a:cubicBezTo>
                  <a:pt x="1269" y="1475"/>
                  <a:pt x="1206" y="1396"/>
                  <a:pt x="1206" y="1240"/>
                </a:cubicBezTo>
                <a:lnTo>
                  <a:pt x="1206" y="551"/>
                </a:lnTo>
                <a:lnTo>
                  <a:pt x="1043" y="551"/>
                </a:lnTo>
                <a:lnTo>
                  <a:pt x="1043" y="426"/>
                </a:lnTo>
                <a:lnTo>
                  <a:pt x="1206" y="426"/>
                </a:lnTo>
                <a:lnTo>
                  <a:pt x="1206" y="72"/>
                </a:lnTo>
                <a:lnTo>
                  <a:pt x="1336" y="0"/>
                </a:lnTo>
                <a:lnTo>
                  <a:pt x="1336" y="426"/>
                </a:lnTo>
                <a:lnTo>
                  <a:pt x="1579" y="426"/>
                </a:lnTo>
                <a:lnTo>
                  <a:pt x="1579" y="551"/>
                </a:lnTo>
                <a:lnTo>
                  <a:pt x="1336" y="551"/>
                </a:lnTo>
                <a:lnTo>
                  <a:pt x="1336" y="1179"/>
                </a:lnTo>
                <a:cubicBezTo>
                  <a:pt x="1336" y="1232"/>
                  <a:pt x="1343" y="1272"/>
                  <a:pt x="1357" y="1300"/>
                </a:cubicBezTo>
                <a:cubicBezTo>
                  <a:pt x="1370" y="1329"/>
                  <a:pt x="1398" y="1342"/>
                  <a:pt x="1439" y="1342"/>
                </a:cubicBezTo>
                <a:cubicBezTo>
                  <a:pt x="1479" y="1342"/>
                  <a:pt x="1528" y="1323"/>
                  <a:pt x="1583" y="1283"/>
                </a:cubicBezTo>
                <a:lnTo>
                  <a:pt x="1568" y="1428"/>
                </a:lnTo>
                <a:cubicBezTo>
                  <a:pt x="1515" y="1459"/>
                  <a:pt x="1456" y="1475"/>
                  <a:pt x="1394" y="1475"/>
                </a:cubicBezTo>
                <a:moveTo>
                  <a:pt x="2374" y="1451"/>
                </a:moveTo>
                <a:lnTo>
                  <a:pt x="2374" y="1350"/>
                </a:lnTo>
                <a:cubicBezTo>
                  <a:pt x="2289" y="1433"/>
                  <a:pt x="2195" y="1475"/>
                  <a:pt x="2094" y="1475"/>
                </a:cubicBezTo>
                <a:cubicBezTo>
                  <a:pt x="1994" y="1475"/>
                  <a:pt x="1916" y="1445"/>
                  <a:pt x="1857" y="1386"/>
                </a:cubicBezTo>
                <a:cubicBezTo>
                  <a:pt x="1799" y="1326"/>
                  <a:pt x="1769" y="1240"/>
                  <a:pt x="1769" y="1127"/>
                </a:cubicBezTo>
                <a:cubicBezTo>
                  <a:pt x="1769" y="1017"/>
                  <a:pt x="1802" y="933"/>
                  <a:pt x="1870" y="875"/>
                </a:cubicBezTo>
                <a:cubicBezTo>
                  <a:pt x="1936" y="817"/>
                  <a:pt x="2018" y="788"/>
                  <a:pt x="2117" y="788"/>
                </a:cubicBezTo>
                <a:cubicBezTo>
                  <a:pt x="2205" y="788"/>
                  <a:pt x="2291" y="812"/>
                  <a:pt x="2374" y="861"/>
                </a:cubicBezTo>
                <a:lnTo>
                  <a:pt x="2374" y="774"/>
                </a:lnTo>
                <a:cubicBezTo>
                  <a:pt x="2374" y="607"/>
                  <a:pt x="2305" y="524"/>
                  <a:pt x="2165" y="524"/>
                </a:cubicBezTo>
                <a:cubicBezTo>
                  <a:pt x="2076" y="524"/>
                  <a:pt x="1981" y="561"/>
                  <a:pt x="1882" y="634"/>
                </a:cubicBezTo>
                <a:lnTo>
                  <a:pt x="1844" y="513"/>
                </a:lnTo>
                <a:cubicBezTo>
                  <a:pt x="1953" y="439"/>
                  <a:pt x="2065" y="401"/>
                  <a:pt x="2178" y="401"/>
                </a:cubicBezTo>
                <a:cubicBezTo>
                  <a:pt x="2217" y="401"/>
                  <a:pt x="2253" y="407"/>
                  <a:pt x="2286" y="416"/>
                </a:cubicBezTo>
                <a:cubicBezTo>
                  <a:pt x="2320" y="426"/>
                  <a:pt x="2354" y="443"/>
                  <a:pt x="2387" y="468"/>
                </a:cubicBezTo>
                <a:cubicBezTo>
                  <a:pt x="2420" y="493"/>
                  <a:pt x="2446" y="530"/>
                  <a:pt x="2465" y="578"/>
                </a:cubicBezTo>
                <a:cubicBezTo>
                  <a:pt x="2486" y="627"/>
                  <a:pt x="2496" y="686"/>
                  <a:pt x="2496" y="756"/>
                </a:cubicBezTo>
                <a:lnTo>
                  <a:pt x="2496" y="1451"/>
                </a:lnTo>
                <a:lnTo>
                  <a:pt x="2374" y="1451"/>
                </a:lnTo>
                <a:moveTo>
                  <a:pt x="2108" y="1353"/>
                </a:moveTo>
                <a:cubicBezTo>
                  <a:pt x="2206" y="1353"/>
                  <a:pt x="2295" y="1299"/>
                  <a:pt x="2374" y="1194"/>
                </a:cubicBezTo>
                <a:lnTo>
                  <a:pt x="2374" y="995"/>
                </a:lnTo>
                <a:cubicBezTo>
                  <a:pt x="2296" y="939"/>
                  <a:pt x="2215" y="910"/>
                  <a:pt x="2130" y="910"/>
                </a:cubicBezTo>
                <a:cubicBezTo>
                  <a:pt x="2061" y="910"/>
                  <a:pt x="2004" y="929"/>
                  <a:pt x="1959" y="966"/>
                </a:cubicBezTo>
                <a:cubicBezTo>
                  <a:pt x="1914" y="1003"/>
                  <a:pt x="1891" y="1056"/>
                  <a:pt x="1891" y="1127"/>
                </a:cubicBezTo>
                <a:cubicBezTo>
                  <a:pt x="1891" y="1196"/>
                  <a:pt x="1909" y="1251"/>
                  <a:pt x="1948" y="1291"/>
                </a:cubicBezTo>
                <a:cubicBezTo>
                  <a:pt x="1985" y="1332"/>
                  <a:pt x="2039" y="1353"/>
                  <a:pt x="2108" y="1353"/>
                </a:cubicBezTo>
                <a:moveTo>
                  <a:pt x="3033" y="1475"/>
                </a:moveTo>
                <a:cubicBezTo>
                  <a:pt x="2907" y="1475"/>
                  <a:pt x="2844" y="1396"/>
                  <a:pt x="2844" y="1240"/>
                </a:cubicBezTo>
                <a:lnTo>
                  <a:pt x="2844" y="551"/>
                </a:lnTo>
                <a:lnTo>
                  <a:pt x="2682" y="551"/>
                </a:lnTo>
                <a:lnTo>
                  <a:pt x="2682" y="426"/>
                </a:lnTo>
                <a:lnTo>
                  <a:pt x="2844" y="426"/>
                </a:lnTo>
                <a:lnTo>
                  <a:pt x="2844" y="72"/>
                </a:lnTo>
                <a:lnTo>
                  <a:pt x="2975" y="0"/>
                </a:lnTo>
                <a:lnTo>
                  <a:pt x="2975" y="426"/>
                </a:lnTo>
                <a:lnTo>
                  <a:pt x="3218" y="426"/>
                </a:lnTo>
                <a:lnTo>
                  <a:pt x="3218" y="551"/>
                </a:lnTo>
                <a:lnTo>
                  <a:pt x="2975" y="551"/>
                </a:lnTo>
                <a:lnTo>
                  <a:pt x="2975" y="1179"/>
                </a:lnTo>
                <a:cubicBezTo>
                  <a:pt x="2975" y="1232"/>
                  <a:pt x="2982" y="1272"/>
                  <a:pt x="2996" y="1300"/>
                </a:cubicBezTo>
                <a:cubicBezTo>
                  <a:pt x="3009" y="1329"/>
                  <a:pt x="3037" y="1342"/>
                  <a:pt x="3078" y="1342"/>
                </a:cubicBezTo>
                <a:cubicBezTo>
                  <a:pt x="3119" y="1342"/>
                  <a:pt x="3167" y="1323"/>
                  <a:pt x="3222" y="1283"/>
                </a:cubicBezTo>
                <a:lnTo>
                  <a:pt x="3207" y="1428"/>
                </a:lnTo>
                <a:cubicBezTo>
                  <a:pt x="3153" y="1459"/>
                  <a:pt x="3095" y="1475"/>
                  <a:pt x="3033" y="1475"/>
                </a:cubicBezTo>
                <a:moveTo>
                  <a:pt x="3813" y="1475"/>
                </a:moveTo>
                <a:cubicBezTo>
                  <a:pt x="3689" y="1475"/>
                  <a:pt x="3588" y="1422"/>
                  <a:pt x="3513" y="1318"/>
                </a:cubicBezTo>
                <a:cubicBezTo>
                  <a:pt x="3437" y="1214"/>
                  <a:pt x="3399" y="1087"/>
                  <a:pt x="3399" y="936"/>
                </a:cubicBezTo>
                <a:cubicBezTo>
                  <a:pt x="3399" y="769"/>
                  <a:pt x="3437" y="639"/>
                  <a:pt x="3513" y="544"/>
                </a:cubicBezTo>
                <a:cubicBezTo>
                  <a:pt x="3588" y="448"/>
                  <a:pt x="3689" y="401"/>
                  <a:pt x="3813" y="401"/>
                </a:cubicBezTo>
                <a:cubicBezTo>
                  <a:pt x="3923" y="401"/>
                  <a:pt x="4013" y="443"/>
                  <a:pt x="4084" y="526"/>
                </a:cubicBezTo>
                <a:cubicBezTo>
                  <a:pt x="4155" y="610"/>
                  <a:pt x="4190" y="734"/>
                  <a:pt x="4190" y="897"/>
                </a:cubicBezTo>
                <a:cubicBezTo>
                  <a:pt x="4190" y="933"/>
                  <a:pt x="4189" y="966"/>
                  <a:pt x="4187" y="995"/>
                </a:cubicBezTo>
                <a:lnTo>
                  <a:pt x="3537" y="995"/>
                </a:lnTo>
                <a:cubicBezTo>
                  <a:pt x="3549" y="1102"/>
                  <a:pt x="3578" y="1188"/>
                  <a:pt x="3627" y="1251"/>
                </a:cubicBezTo>
                <a:cubicBezTo>
                  <a:pt x="3675" y="1313"/>
                  <a:pt x="3739" y="1344"/>
                  <a:pt x="3819" y="1344"/>
                </a:cubicBezTo>
                <a:cubicBezTo>
                  <a:pt x="3895" y="1344"/>
                  <a:pt x="3966" y="1318"/>
                  <a:pt x="4034" y="1264"/>
                </a:cubicBezTo>
                <a:lnTo>
                  <a:pt x="4105" y="1358"/>
                </a:lnTo>
                <a:cubicBezTo>
                  <a:pt x="4018" y="1435"/>
                  <a:pt x="3920" y="1475"/>
                  <a:pt x="3813" y="1475"/>
                </a:cubicBezTo>
                <a:moveTo>
                  <a:pt x="3533" y="869"/>
                </a:moveTo>
                <a:lnTo>
                  <a:pt x="4058" y="869"/>
                </a:lnTo>
                <a:cubicBezTo>
                  <a:pt x="4057" y="744"/>
                  <a:pt x="4031" y="657"/>
                  <a:pt x="3982" y="605"/>
                </a:cubicBezTo>
                <a:cubicBezTo>
                  <a:pt x="3933" y="554"/>
                  <a:pt x="3877" y="527"/>
                  <a:pt x="3813" y="527"/>
                </a:cubicBezTo>
                <a:cubicBezTo>
                  <a:pt x="3734" y="527"/>
                  <a:pt x="3669" y="556"/>
                  <a:pt x="3617" y="614"/>
                </a:cubicBezTo>
                <a:cubicBezTo>
                  <a:pt x="3566" y="671"/>
                  <a:pt x="3539" y="756"/>
                  <a:pt x="3533" y="869"/>
                </a:cubicBezTo>
                <a:moveTo>
                  <a:pt x="4461" y="1451"/>
                </a:moveTo>
                <a:lnTo>
                  <a:pt x="4461" y="70"/>
                </a:lnTo>
                <a:lnTo>
                  <a:pt x="4591" y="0"/>
                </a:lnTo>
                <a:lnTo>
                  <a:pt x="4591" y="1451"/>
                </a:lnTo>
                <a:lnTo>
                  <a:pt x="4461" y="1451"/>
                </a:lnTo>
                <a:moveTo>
                  <a:pt x="5286" y="1475"/>
                </a:moveTo>
                <a:cubicBezTo>
                  <a:pt x="5161" y="1475"/>
                  <a:pt x="5062" y="1422"/>
                  <a:pt x="4986" y="1318"/>
                </a:cubicBezTo>
                <a:cubicBezTo>
                  <a:pt x="4910" y="1214"/>
                  <a:pt x="4871" y="1087"/>
                  <a:pt x="4871" y="936"/>
                </a:cubicBezTo>
                <a:cubicBezTo>
                  <a:pt x="4871" y="769"/>
                  <a:pt x="4910" y="639"/>
                  <a:pt x="4986" y="544"/>
                </a:cubicBezTo>
                <a:cubicBezTo>
                  <a:pt x="5062" y="448"/>
                  <a:pt x="5161" y="401"/>
                  <a:pt x="5286" y="401"/>
                </a:cubicBezTo>
                <a:cubicBezTo>
                  <a:pt x="5396" y="401"/>
                  <a:pt x="5485" y="443"/>
                  <a:pt x="5557" y="526"/>
                </a:cubicBezTo>
                <a:cubicBezTo>
                  <a:pt x="5628" y="610"/>
                  <a:pt x="5663" y="734"/>
                  <a:pt x="5663" y="897"/>
                </a:cubicBezTo>
                <a:cubicBezTo>
                  <a:pt x="5663" y="933"/>
                  <a:pt x="5662" y="966"/>
                  <a:pt x="5660" y="995"/>
                </a:cubicBezTo>
                <a:lnTo>
                  <a:pt x="5010" y="995"/>
                </a:lnTo>
                <a:cubicBezTo>
                  <a:pt x="5021" y="1102"/>
                  <a:pt x="5051" y="1188"/>
                  <a:pt x="5100" y="1251"/>
                </a:cubicBezTo>
                <a:cubicBezTo>
                  <a:pt x="5148" y="1313"/>
                  <a:pt x="5212" y="1344"/>
                  <a:pt x="5291" y="1344"/>
                </a:cubicBezTo>
                <a:cubicBezTo>
                  <a:pt x="5367" y="1344"/>
                  <a:pt x="5439" y="1318"/>
                  <a:pt x="5506" y="1264"/>
                </a:cubicBezTo>
                <a:lnTo>
                  <a:pt x="5578" y="1358"/>
                </a:lnTo>
                <a:cubicBezTo>
                  <a:pt x="5491" y="1435"/>
                  <a:pt x="5393" y="1475"/>
                  <a:pt x="5286" y="1475"/>
                </a:cubicBezTo>
                <a:moveTo>
                  <a:pt x="5006" y="869"/>
                </a:moveTo>
                <a:lnTo>
                  <a:pt x="5531" y="869"/>
                </a:lnTo>
                <a:cubicBezTo>
                  <a:pt x="5529" y="744"/>
                  <a:pt x="5504" y="657"/>
                  <a:pt x="5454" y="605"/>
                </a:cubicBezTo>
                <a:cubicBezTo>
                  <a:pt x="5406" y="554"/>
                  <a:pt x="5350" y="527"/>
                  <a:pt x="5286" y="527"/>
                </a:cubicBezTo>
                <a:cubicBezTo>
                  <a:pt x="5206" y="527"/>
                  <a:pt x="5141" y="556"/>
                  <a:pt x="5090" y="614"/>
                </a:cubicBezTo>
                <a:cubicBezTo>
                  <a:pt x="5039" y="671"/>
                  <a:pt x="5011" y="756"/>
                  <a:pt x="5006" y="869"/>
                </a:cubicBezTo>
                <a:moveTo>
                  <a:pt x="6193" y="1475"/>
                </a:moveTo>
                <a:cubicBezTo>
                  <a:pt x="6067" y="1475"/>
                  <a:pt x="5958" y="1415"/>
                  <a:pt x="5865" y="1297"/>
                </a:cubicBezTo>
                <a:lnTo>
                  <a:pt x="5956" y="1209"/>
                </a:lnTo>
                <a:cubicBezTo>
                  <a:pt x="6030" y="1304"/>
                  <a:pt x="6113" y="1350"/>
                  <a:pt x="6204" y="1350"/>
                </a:cubicBezTo>
                <a:cubicBezTo>
                  <a:pt x="6259" y="1350"/>
                  <a:pt x="6304" y="1337"/>
                  <a:pt x="6339" y="1311"/>
                </a:cubicBezTo>
                <a:cubicBezTo>
                  <a:pt x="6374" y="1285"/>
                  <a:pt x="6391" y="1248"/>
                  <a:pt x="6391" y="1202"/>
                </a:cubicBezTo>
                <a:cubicBezTo>
                  <a:pt x="6391" y="1172"/>
                  <a:pt x="6385" y="1146"/>
                  <a:pt x="6373" y="1123"/>
                </a:cubicBezTo>
                <a:cubicBezTo>
                  <a:pt x="6361" y="1099"/>
                  <a:pt x="6341" y="1078"/>
                  <a:pt x="6314" y="1059"/>
                </a:cubicBezTo>
                <a:cubicBezTo>
                  <a:pt x="6287" y="1040"/>
                  <a:pt x="6264" y="1024"/>
                  <a:pt x="6242" y="1013"/>
                </a:cubicBezTo>
                <a:cubicBezTo>
                  <a:pt x="6221" y="1003"/>
                  <a:pt x="6191" y="989"/>
                  <a:pt x="6154" y="973"/>
                </a:cubicBezTo>
                <a:cubicBezTo>
                  <a:pt x="6109" y="953"/>
                  <a:pt x="6073" y="935"/>
                  <a:pt x="6044" y="919"/>
                </a:cubicBezTo>
                <a:cubicBezTo>
                  <a:pt x="6016" y="903"/>
                  <a:pt x="5986" y="883"/>
                  <a:pt x="5956" y="858"/>
                </a:cubicBezTo>
                <a:cubicBezTo>
                  <a:pt x="5926" y="834"/>
                  <a:pt x="5904" y="806"/>
                  <a:pt x="5890" y="774"/>
                </a:cubicBezTo>
                <a:cubicBezTo>
                  <a:pt x="5876" y="741"/>
                  <a:pt x="5869" y="703"/>
                  <a:pt x="5869" y="661"/>
                </a:cubicBezTo>
                <a:cubicBezTo>
                  <a:pt x="5869" y="584"/>
                  <a:pt x="5898" y="522"/>
                  <a:pt x="5954" y="474"/>
                </a:cubicBezTo>
                <a:cubicBezTo>
                  <a:pt x="6012" y="426"/>
                  <a:pt x="6086" y="401"/>
                  <a:pt x="6177" y="401"/>
                </a:cubicBezTo>
                <a:cubicBezTo>
                  <a:pt x="6302" y="401"/>
                  <a:pt x="6406" y="453"/>
                  <a:pt x="6486" y="557"/>
                </a:cubicBezTo>
                <a:lnTo>
                  <a:pt x="6400" y="635"/>
                </a:lnTo>
                <a:cubicBezTo>
                  <a:pt x="6332" y="562"/>
                  <a:pt x="6256" y="525"/>
                  <a:pt x="6172" y="525"/>
                </a:cubicBezTo>
                <a:cubicBezTo>
                  <a:pt x="6118" y="525"/>
                  <a:pt x="6074" y="538"/>
                  <a:pt x="6041" y="562"/>
                </a:cubicBezTo>
                <a:cubicBezTo>
                  <a:pt x="6008" y="586"/>
                  <a:pt x="5991" y="619"/>
                  <a:pt x="5991" y="660"/>
                </a:cubicBezTo>
                <a:cubicBezTo>
                  <a:pt x="5991" y="680"/>
                  <a:pt x="5996" y="699"/>
                  <a:pt x="6005" y="716"/>
                </a:cubicBezTo>
                <a:cubicBezTo>
                  <a:pt x="6013" y="734"/>
                  <a:pt x="6023" y="748"/>
                  <a:pt x="6034" y="760"/>
                </a:cubicBezTo>
                <a:cubicBezTo>
                  <a:pt x="6045" y="770"/>
                  <a:pt x="6063" y="784"/>
                  <a:pt x="6087" y="798"/>
                </a:cubicBezTo>
                <a:cubicBezTo>
                  <a:pt x="6110" y="812"/>
                  <a:pt x="6129" y="821"/>
                  <a:pt x="6143" y="827"/>
                </a:cubicBezTo>
                <a:cubicBezTo>
                  <a:pt x="6157" y="833"/>
                  <a:pt x="6179" y="843"/>
                  <a:pt x="6210" y="857"/>
                </a:cubicBezTo>
                <a:cubicBezTo>
                  <a:pt x="6247" y="872"/>
                  <a:pt x="6277" y="885"/>
                  <a:pt x="6298" y="896"/>
                </a:cubicBezTo>
                <a:cubicBezTo>
                  <a:pt x="6319" y="906"/>
                  <a:pt x="6345" y="921"/>
                  <a:pt x="6377" y="942"/>
                </a:cubicBezTo>
                <a:cubicBezTo>
                  <a:pt x="6409" y="963"/>
                  <a:pt x="6433" y="984"/>
                  <a:pt x="6450" y="1004"/>
                </a:cubicBezTo>
                <a:cubicBezTo>
                  <a:pt x="6466" y="1025"/>
                  <a:pt x="6482" y="1051"/>
                  <a:pt x="6495" y="1085"/>
                </a:cubicBezTo>
                <a:cubicBezTo>
                  <a:pt x="6508" y="1118"/>
                  <a:pt x="6515" y="1153"/>
                  <a:pt x="6515" y="1194"/>
                </a:cubicBezTo>
                <a:cubicBezTo>
                  <a:pt x="6515" y="1279"/>
                  <a:pt x="6485" y="1348"/>
                  <a:pt x="6428" y="1399"/>
                </a:cubicBezTo>
                <a:cubicBezTo>
                  <a:pt x="6369" y="1450"/>
                  <a:pt x="6291" y="1475"/>
                  <a:pt x="6193" y="1475"/>
                </a:cubicBezTo>
                <a:moveTo>
                  <a:pt x="7057" y="1475"/>
                </a:moveTo>
                <a:cubicBezTo>
                  <a:pt x="6932" y="1475"/>
                  <a:pt x="6823" y="1415"/>
                  <a:pt x="6729" y="1297"/>
                </a:cubicBezTo>
                <a:lnTo>
                  <a:pt x="6820" y="1209"/>
                </a:lnTo>
                <a:cubicBezTo>
                  <a:pt x="6894" y="1304"/>
                  <a:pt x="6977" y="1350"/>
                  <a:pt x="7068" y="1350"/>
                </a:cubicBezTo>
                <a:cubicBezTo>
                  <a:pt x="7123" y="1350"/>
                  <a:pt x="7169" y="1337"/>
                  <a:pt x="7203" y="1311"/>
                </a:cubicBezTo>
                <a:cubicBezTo>
                  <a:pt x="7238" y="1285"/>
                  <a:pt x="7256" y="1248"/>
                  <a:pt x="7256" y="1202"/>
                </a:cubicBezTo>
                <a:cubicBezTo>
                  <a:pt x="7256" y="1172"/>
                  <a:pt x="7249" y="1146"/>
                  <a:pt x="7237" y="1123"/>
                </a:cubicBezTo>
                <a:cubicBezTo>
                  <a:pt x="7225" y="1099"/>
                  <a:pt x="7205" y="1078"/>
                  <a:pt x="7179" y="1059"/>
                </a:cubicBezTo>
                <a:cubicBezTo>
                  <a:pt x="7151" y="1040"/>
                  <a:pt x="7128" y="1024"/>
                  <a:pt x="7106" y="1013"/>
                </a:cubicBezTo>
                <a:cubicBezTo>
                  <a:pt x="7085" y="1003"/>
                  <a:pt x="7055" y="989"/>
                  <a:pt x="7019" y="973"/>
                </a:cubicBezTo>
                <a:cubicBezTo>
                  <a:pt x="6974" y="953"/>
                  <a:pt x="6937" y="935"/>
                  <a:pt x="6909" y="919"/>
                </a:cubicBezTo>
                <a:cubicBezTo>
                  <a:pt x="6880" y="903"/>
                  <a:pt x="6850" y="883"/>
                  <a:pt x="6820" y="858"/>
                </a:cubicBezTo>
                <a:cubicBezTo>
                  <a:pt x="6791" y="834"/>
                  <a:pt x="6769" y="806"/>
                  <a:pt x="6754" y="774"/>
                </a:cubicBezTo>
                <a:cubicBezTo>
                  <a:pt x="6740" y="741"/>
                  <a:pt x="6733" y="703"/>
                  <a:pt x="6733" y="661"/>
                </a:cubicBezTo>
                <a:cubicBezTo>
                  <a:pt x="6733" y="584"/>
                  <a:pt x="6762" y="522"/>
                  <a:pt x="6818" y="474"/>
                </a:cubicBezTo>
                <a:cubicBezTo>
                  <a:pt x="6877" y="426"/>
                  <a:pt x="6950" y="401"/>
                  <a:pt x="7041" y="401"/>
                </a:cubicBezTo>
                <a:cubicBezTo>
                  <a:pt x="7166" y="401"/>
                  <a:pt x="7270" y="453"/>
                  <a:pt x="7351" y="557"/>
                </a:cubicBezTo>
                <a:lnTo>
                  <a:pt x="7265" y="635"/>
                </a:lnTo>
                <a:cubicBezTo>
                  <a:pt x="7196" y="562"/>
                  <a:pt x="7120" y="525"/>
                  <a:pt x="7036" y="525"/>
                </a:cubicBezTo>
                <a:cubicBezTo>
                  <a:pt x="6982" y="525"/>
                  <a:pt x="6938" y="538"/>
                  <a:pt x="6905" y="562"/>
                </a:cubicBezTo>
                <a:cubicBezTo>
                  <a:pt x="6872" y="586"/>
                  <a:pt x="6856" y="619"/>
                  <a:pt x="6856" y="660"/>
                </a:cubicBezTo>
                <a:cubicBezTo>
                  <a:pt x="6856" y="680"/>
                  <a:pt x="6860" y="699"/>
                  <a:pt x="6869" y="716"/>
                </a:cubicBezTo>
                <a:cubicBezTo>
                  <a:pt x="6878" y="734"/>
                  <a:pt x="6888" y="748"/>
                  <a:pt x="6899" y="760"/>
                </a:cubicBezTo>
                <a:cubicBezTo>
                  <a:pt x="6910" y="770"/>
                  <a:pt x="6927" y="784"/>
                  <a:pt x="6951" y="798"/>
                </a:cubicBezTo>
                <a:cubicBezTo>
                  <a:pt x="6975" y="812"/>
                  <a:pt x="6993" y="821"/>
                  <a:pt x="7008" y="827"/>
                </a:cubicBezTo>
                <a:cubicBezTo>
                  <a:pt x="7021" y="833"/>
                  <a:pt x="7043" y="843"/>
                  <a:pt x="7074" y="857"/>
                </a:cubicBezTo>
                <a:cubicBezTo>
                  <a:pt x="7111" y="872"/>
                  <a:pt x="7141" y="885"/>
                  <a:pt x="7162" y="896"/>
                </a:cubicBezTo>
                <a:cubicBezTo>
                  <a:pt x="7183" y="906"/>
                  <a:pt x="7209" y="921"/>
                  <a:pt x="7241" y="942"/>
                </a:cubicBezTo>
                <a:cubicBezTo>
                  <a:pt x="7273" y="963"/>
                  <a:pt x="7298" y="984"/>
                  <a:pt x="7314" y="1004"/>
                </a:cubicBezTo>
                <a:cubicBezTo>
                  <a:pt x="7331" y="1025"/>
                  <a:pt x="7346" y="1051"/>
                  <a:pt x="7359" y="1085"/>
                </a:cubicBezTo>
                <a:cubicBezTo>
                  <a:pt x="7373" y="1118"/>
                  <a:pt x="7379" y="1153"/>
                  <a:pt x="7379" y="1194"/>
                </a:cubicBezTo>
                <a:cubicBezTo>
                  <a:pt x="7379" y="1279"/>
                  <a:pt x="7349" y="1348"/>
                  <a:pt x="7292" y="1399"/>
                </a:cubicBezTo>
                <a:cubicBezTo>
                  <a:pt x="7234" y="1450"/>
                  <a:pt x="7155" y="1475"/>
                  <a:pt x="7057" y="1475"/>
                </a:cubicBezTo>
                <a:moveTo>
                  <a:pt x="8211" y="188"/>
                </a:moveTo>
                <a:cubicBezTo>
                  <a:pt x="8195" y="206"/>
                  <a:pt x="8174" y="215"/>
                  <a:pt x="8150" y="215"/>
                </a:cubicBezTo>
                <a:cubicBezTo>
                  <a:pt x="8124" y="215"/>
                  <a:pt x="8105" y="206"/>
                  <a:pt x="8088" y="188"/>
                </a:cubicBezTo>
                <a:cubicBezTo>
                  <a:pt x="8071" y="171"/>
                  <a:pt x="8064" y="148"/>
                  <a:pt x="8064" y="122"/>
                </a:cubicBezTo>
                <a:cubicBezTo>
                  <a:pt x="8064" y="95"/>
                  <a:pt x="8073" y="72"/>
                  <a:pt x="8089" y="55"/>
                </a:cubicBezTo>
                <a:cubicBezTo>
                  <a:pt x="8106" y="34"/>
                  <a:pt x="8126" y="25"/>
                  <a:pt x="8150" y="25"/>
                </a:cubicBezTo>
                <a:cubicBezTo>
                  <a:pt x="8174" y="25"/>
                  <a:pt x="8195" y="34"/>
                  <a:pt x="8211" y="55"/>
                </a:cubicBezTo>
                <a:cubicBezTo>
                  <a:pt x="8228" y="72"/>
                  <a:pt x="8236" y="95"/>
                  <a:pt x="8236" y="122"/>
                </a:cubicBezTo>
                <a:cubicBezTo>
                  <a:pt x="8236" y="148"/>
                  <a:pt x="8228" y="171"/>
                  <a:pt x="8211" y="188"/>
                </a:cubicBezTo>
                <a:moveTo>
                  <a:pt x="8085" y="1451"/>
                </a:moveTo>
                <a:lnTo>
                  <a:pt x="8085" y="426"/>
                </a:lnTo>
                <a:lnTo>
                  <a:pt x="8215" y="426"/>
                </a:lnTo>
                <a:lnTo>
                  <a:pt x="8215" y="1451"/>
                </a:lnTo>
                <a:lnTo>
                  <a:pt x="8085" y="1451"/>
                </a:lnTo>
                <a:moveTo>
                  <a:pt x="8821" y="1475"/>
                </a:moveTo>
                <a:cubicBezTo>
                  <a:pt x="8695" y="1475"/>
                  <a:pt x="8586" y="1415"/>
                  <a:pt x="8494" y="1297"/>
                </a:cubicBezTo>
                <a:lnTo>
                  <a:pt x="8584" y="1209"/>
                </a:lnTo>
                <a:cubicBezTo>
                  <a:pt x="8658" y="1304"/>
                  <a:pt x="8741" y="1350"/>
                  <a:pt x="8833" y="1350"/>
                </a:cubicBezTo>
                <a:cubicBezTo>
                  <a:pt x="8887" y="1350"/>
                  <a:pt x="8932" y="1337"/>
                  <a:pt x="8968" y="1311"/>
                </a:cubicBezTo>
                <a:cubicBezTo>
                  <a:pt x="9002" y="1285"/>
                  <a:pt x="9020" y="1248"/>
                  <a:pt x="9020" y="1202"/>
                </a:cubicBezTo>
                <a:cubicBezTo>
                  <a:pt x="9020" y="1172"/>
                  <a:pt x="9013" y="1146"/>
                  <a:pt x="9001" y="1123"/>
                </a:cubicBezTo>
                <a:cubicBezTo>
                  <a:pt x="8989" y="1099"/>
                  <a:pt x="8969" y="1078"/>
                  <a:pt x="8942" y="1059"/>
                </a:cubicBezTo>
                <a:cubicBezTo>
                  <a:pt x="8916" y="1040"/>
                  <a:pt x="8892" y="1024"/>
                  <a:pt x="8871" y="1013"/>
                </a:cubicBezTo>
                <a:cubicBezTo>
                  <a:pt x="8849" y="1003"/>
                  <a:pt x="8820" y="989"/>
                  <a:pt x="8783" y="973"/>
                </a:cubicBezTo>
                <a:cubicBezTo>
                  <a:pt x="8737" y="953"/>
                  <a:pt x="8701" y="935"/>
                  <a:pt x="8672" y="919"/>
                </a:cubicBezTo>
                <a:cubicBezTo>
                  <a:pt x="8644" y="903"/>
                  <a:pt x="8615" y="883"/>
                  <a:pt x="8584" y="858"/>
                </a:cubicBezTo>
                <a:cubicBezTo>
                  <a:pt x="8554" y="834"/>
                  <a:pt x="8532" y="806"/>
                  <a:pt x="8518" y="774"/>
                </a:cubicBezTo>
                <a:cubicBezTo>
                  <a:pt x="8504" y="741"/>
                  <a:pt x="8497" y="703"/>
                  <a:pt x="8497" y="661"/>
                </a:cubicBezTo>
                <a:cubicBezTo>
                  <a:pt x="8497" y="584"/>
                  <a:pt x="8526" y="522"/>
                  <a:pt x="8583" y="474"/>
                </a:cubicBezTo>
                <a:cubicBezTo>
                  <a:pt x="8640" y="426"/>
                  <a:pt x="8714" y="401"/>
                  <a:pt x="8805" y="401"/>
                </a:cubicBezTo>
                <a:cubicBezTo>
                  <a:pt x="8930" y="401"/>
                  <a:pt x="9034" y="453"/>
                  <a:pt x="9115" y="557"/>
                </a:cubicBezTo>
                <a:lnTo>
                  <a:pt x="9028" y="635"/>
                </a:lnTo>
                <a:cubicBezTo>
                  <a:pt x="8960" y="562"/>
                  <a:pt x="8884" y="525"/>
                  <a:pt x="8801" y="525"/>
                </a:cubicBezTo>
                <a:cubicBezTo>
                  <a:pt x="8746" y="525"/>
                  <a:pt x="8702" y="538"/>
                  <a:pt x="8669" y="562"/>
                </a:cubicBezTo>
                <a:cubicBezTo>
                  <a:pt x="8636" y="586"/>
                  <a:pt x="8620" y="619"/>
                  <a:pt x="8620" y="660"/>
                </a:cubicBezTo>
                <a:cubicBezTo>
                  <a:pt x="8620" y="680"/>
                  <a:pt x="8624" y="699"/>
                  <a:pt x="8633" y="716"/>
                </a:cubicBezTo>
                <a:cubicBezTo>
                  <a:pt x="8641" y="734"/>
                  <a:pt x="8651" y="748"/>
                  <a:pt x="8662" y="760"/>
                </a:cubicBezTo>
                <a:cubicBezTo>
                  <a:pt x="8674" y="770"/>
                  <a:pt x="8691" y="784"/>
                  <a:pt x="8715" y="798"/>
                </a:cubicBezTo>
                <a:cubicBezTo>
                  <a:pt x="8738" y="812"/>
                  <a:pt x="8757" y="821"/>
                  <a:pt x="8771" y="827"/>
                </a:cubicBezTo>
                <a:cubicBezTo>
                  <a:pt x="8785" y="833"/>
                  <a:pt x="8807" y="843"/>
                  <a:pt x="8839" y="857"/>
                </a:cubicBezTo>
                <a:cubicBezTo>
                  <a:pt x="8875" y="872"/>
                  <a:pt x="8905" y="885"/>
                  <a:pt x="8926" y="896"/>
                </a:cubicBezTo>
                <a:cubicBezTo>
                  <a:pt x="8947" y="906"/>
                  <a:pt x="8973" y="921"/>
                  <a:pt x="9005" y="942"/>
                </a:cubicBezTo>
                <a:cubicBezTo>
                  <a:pt x="9037" y="963"/>
                  <a:pt x="9061" y="984"/>
                  <a:pt x="9078" y="1004"/>
                </a:cubicBezTo>
                <a:cubicBezTo>
                  <a:pt x="9094" y="1025"/>
                  <a:pt x="9110" y="1051"/>
                  <a:pt x="9123" y="1085"/>
                </a:cubicBezTo>
                <a:cubicBezTo>
                  <a:pt x="9136" y="1118"/>
                  <a:pt x="9143" y="1153"/>
                  <a:pt x="9143" y="1194"/>
                </a:cubicBezTo>
                <a:cubicBezTo>
                  <a:pt x="9143" y="1279"/>
                  <a:pt x="9113" y="1348"/>
                  <a:pt x="9056" y="1399"/>
                </a:cubicBezTo>
                <a:cubicBezTo>
                  <a:pt x="8997" y="1450"/>
                  <a:pt x="8920" y="1475"/>
                  <a:pt x="8821" y="1475"/>
                </a:cubicBezTo>
                <a:moveTo>
                  <a:pt x="10196" y="1475"/>
                </a:moveTo>
                <a:cubicBezTo>
                  <a:pt x="10071" y="1475"/>
                  <a:pt x="9971" y="1422"/>
                  <a:pt x="9895" y="1318"/>
                </a:cubicBezTo>
                <a:cubicBezTo>
                  <a:pt x="9819" y="1214"/>
                  <a:pt x="9781" y="1087"/>
                  <a:pt x="9781" y="936"/>
                </a:cubicBezTo>
                <a:cubicBezTo>
                  <a:pt x="9781" y="769"/>
                  <a:pt x="9819" y="639"/>
                  <a:pt x="9895" y="544"/>
                </a:cubicBezTo>
                <a:cubicBezTo>
                  <a:pt x="9971" y="448"/>
                  <a:pt x="10071" y="401"/>
                  <a:pt x="10196" y="401"/>
                </a:cubicBezTo>
                <a:cubicBezTo>
                  <a:pt x="10305" y="401"/>
                  <a:pt x="10395" y="443"/>
                  <a:pt x="10466" y="526"/>
                </a:cubicBezTo>
                <a:cubicBezTo>
                  <a:pt x="10537" y="610"/>
                  <a:pt x="10573" y="734"/>
                  <a:pt x="10573" y="897"/>
                </a:cubicBezTo>
                <a:cubicBezTo>
                  <a:pt x="10573" y="933"/>
                  <a:pt x="10572" y="966"/>
                  <a:pt x="10569" y="995"/>
                </a:cubicBezTo>
                <a:lnTo>
                  <a:pt x="9919" y="995"/>
                </a:lnTo>
                <a:cubicBezTo>
                  <a:pt x="9930" y="1102"/>
                  <a:pt x="9960" y="1188"/>
                  <a:pt x="10008" y="1251"/>
                </a:cubicBezTo>
                <a:cubicBezTo>
                  <a:pt x="10058" y="1313"/>
                  <a:pt x="10122" y="1344"/>
                  <a:pt x="10201" y="1344"/>
                </a:cubicBezTo>
                <a:cubicBezTo>
                  <a:pt x="10277" y="1344"/>
                  <a:pt x="10349" y="1318"/>
                  <a:pt x="10416" y="1264"/>
                </a:cubicBezTo>
                <a:lnTo>
                  <a:pt x="10487" y="1358"/>
                </a:lnTo>
                <a:cubicBezTo>
                  <a:pt x="10400" y="1435"/>
                  <a:pt x="10303" y="1475"/>
                  <a:pt x="10196" y="1475"/>
                </a:cubicBezTo>
                <a:moveTo>
                  <a:pt x="9916" y="869"/>
                </a:moveTo>
                <a:lnTo>
                  <a:pt x="10440" y="869"/>
                </a:lnTo>
                <a:cubicBezTo>
                  <a:pt x="10438" y="744"/>
                  <a:pt x="10414" y="657"/>
                  <a:pt x="10364" y="605"/>
                </a:cubicBezTo>
                <a:cubicBezTo>
                  <a:pt x="10315" y="554"/>
                  <a:pt x="10259" y="527"/>
                  <a:pt x="10196" y="527"/>
                </a:cubicBezTo>
                <a:cubicBezTo>
                  <a:pt x="10115" y="527"/>
                  <a:pt x="10050" y="556"/>
                  <a:pt x="10000" y="614"/>
                </a:cubicBezTo>
                <a:cubicBezTo>
                  <a:pt x="9949" y="671"/>
                  <a:pt x="9920" y="756"/>
                  <a:pt x="9916" y="869"/>
                </a:cubicBezTo>
                <a:moveTo>
                  <a:pt x="11383" y="1451"/>
                </a:moveTo>
                <a:lnTo>
                  <a:pt x="11383" y="1350"/>
                </a:lnTo>
                <a:cubicBezTo>
                  <a:pt x="11297" y="1433"/>
                  <a:pt x="11203" y="1475"/>
                  <a:pt x="11103" y="1475"/>
                </a:cubicBezTo>
                <a:cubicBezTo>
                  <a:pt x="11003" y="1475"/>
                  <a:pt x="10924" y="1445"/>
                  <a:pt x="10866" y="1386"/>
                </a:cubicBezTo>
                <a:cubicBezTo>
                  <a:pt x="10808" y="1326"/>
                  <a:pt x="10778" y="1240"/>
                  <a:pt x="10778" y="1127"/>
                </a:cubicBezTo>
                <a:cubicBezTo>
                  <a:pt x="10778" y="1017"/>
                  <a:pt x="10811" y="933"/>
                  <a:pt x="10878" y="875"/>
                </a:cubicBezTo>
                <a:cubicBezTo>
                  <a:pt x="10944" y="817"/>
                  <a:pt x="11027" y="788"/>
                  <a:pt x="11125" y="788"/>
                </a:cubicBezTo>
                <a:cubicBezTo>
                  <a:pt x="11213" y="788"/>
                  <a:pt x="11299" y="812"/>
                  <a:pt x="11383" y="861"/>
                </a:cubicBezTo>
                <a:lnTo>
                  <a:pt x="11383" y="774"/>
                </a:lnTo>
                <a:cubicBezTo>
                  <a:pt x="11383" y="607"/>
                  <a:pt x="11314" y="524"/>
                  <a:pt x="11174" y="524"/>
                </a:cubicBezTo>
                <a:cubicBezTo>
                  <a:pt x="11084" y="524"/>
                  <a:pt x="10989" y="561"/>
                  <a:pt x="10890" y="634"/>
                </a:cubicBezTo>
                <a:lnTo>
                  <a:pt x="10853" y="513"/>
                </a:lnTo>
                <a:cubicBezTo>
                  <a:pt x="10962" y="439"/>
                  <a:pt x="11073" y="401"/>
                  <a:pt x="11187" y="401"/>
                </a:cubicBezTo>
                <a:cubicBezTo>
                  <a:pt x="11225" y="401"/>
                  <a:pt x="11262" y="407"/>
                  <a:pt x="11295" y="416"/>
                </a:cubicBezTo>
                <a:cubicBezTo>
                  <a:pt x="11329" y="426"/>
                  <a:pt x="11362" y="443"/>
                  <a:pt x="11395" y="468"/>
                </a:cubicBezTo>
                <a:cubicBezTo>
                  <a:pt x="11428" y="493"/>
                  <a:pt x="11455" y="530"/>
                  <a:pt x="11473" y="578"/>
                </a:cubicBezTo>
                <a:cubicBezTo>
                  <a:pt x="11494" y="627"/>
                  <a:pt x="11504" y="686"/>
                  <a:pt x="11504" y="756"/>
                </a:cubicBezTo>
                <a:lnTo>
                  <a:pt x="11504" y="1451"/>
                </a:lnTo>
                <a:lnTo>
                  <a:pt x="11383" y="1451"/>
                </a:lnTo>
                <a:moveTo>
                  <a:pt x="11116" y="1353"/>
                </a:moveTo>
                <a:cubicBezTo>
                  <a:pt x="11214" y="1353"/>
                  <a:pt x="11304" y="1299"/>
                  <a:pt x="11383" y="1194"/>
                </a:cubicBezTo>
                <a:lnTo>
                  <a:pt x="11383" y="995"/>
                </a:lnTo>
                <a:cubicBezTo>
                  <a:pt x="11305" y="939"/>
                  <a:pt x="11223" y="910"/>
                  <a:pt x="11138" y="910"/>
                </a:cubicBezTo>
                <a:cubicBezTo>
                  <a:pt x="11070" y="910"/>
                  <a:pt x="11013" y="929"/>
                  <a:pt x="10967" y="966"/>
                </a:cubicBezTo>
                <a:cubicBezTo>
                  <a:pt x="10922" y="1003"/>
                  <a:pt x="10899" y="1056"/>
                  <a:pt x="10899" y="1127"/>
                </a:cubicBezTo>
                <a:cubicBezTo>
                  <a:pt x="10899" y="1196"/>
                  <a:pt x="10918" y="1251"/>
                  <a:pt x="10956" y="1291"/>
                </a:cubicBezTo>
                <a:cubicBezTo>
                  <a:pt x="10994" y="1332"/>
                  <a:pt x="11048" y="1353"/>
                  <a:pt x="11116" y="1353"/>
                </a:cubicBezTo>
                <a:moveTo>
                  <a:pt x="12071" y="1475"/>
                </a:moveTo>
                <a:cubicBezTo>
                  <a:pt x="11946" y="1475"/>
                  <a:pt x="11836" y="1415"/>
                  <a:pt x="11743" y="1297"/>
                </a:cubicBezTo>
                <a:lnTo>
                  <a:pt x="11834" y="1209"/>
                </a:lnTo>
                <a:cubicBezTo>
                  <a:pt x="11908" y="1304"/>
                  <a:pt x="11990" y="1350"/>
                  <a:pt x="12083" y="1350"/>
                </a:cubicBezTo>
                <a:cubicBezTo>
                  <a:pt x="12137" y="1350"/>
                  <a:pt x="12182" y="1337"/>
                  <a:pt x="12217" y="1311"/>
                </a:cubicBezTo>
                <a:cubicBezTo>
                  <a:pt x="12252" y="1285"/>
                  <a:pt x="12269" y="1248"/>
                  <a:pt x="12269" y="1202"/>
                </a:cubicBezTo>
                <a:cubicBezTo>
                  <a:pt x="12269" y="1172"/>
                  <a:pt x="12264" y="1146"/>
                  <a:pt x="12251" y="1123"/>
                </a:cubicBezTo>
                <a:cubicBezTo>
                  <a:pt x="12238" y="1099"/>
                  <a:pt x="12219" y="1078"/>
                  <a:pt x="12192" y="1059"/>
                </a:cubicBezTo>
                <a:cubicBezTo>
                  <a:pt x="12166" y="1040"/>
                  <a:pt x="12141" y="1024"/>
                  <a:pt x="12120" y="1013"/>
                </a:cubicBezTo>
                <a:cubicBezTo>
                  <a:pt x="12098" y="1003"/>
                  <a:pt x="12070" y="989"/>
                  <a:pt x="12032" y="973"/>
                </a:cubicBezTo>
                <a:cubicBezTo>
                  <a:pt x="11987" y="953"/>
                  <a:pt x="11951" y="935"/>
                  <a:pt x="11922" y="919"/>
                </a:cubicBezTo>
                <a:cubicBezTo>
                  <a:pt x="11893" y="903"/>
                  <a:pt x="11865" y="883"/>
                  <a:pt x="11834" y="858"/>
                </a:cubicBezTo>
                <a:cubicBezTo>
                  <a:pt x="11804" y="834"/>
                  <a:pt x="11782" y="806"/>
                  <a:pt x="11768" y="774"/>
                </a:cubicBezTo>
                <a:cubicBezTo>
                  <a:pt x="11754" y="741"/>
                  <a:pt x="11747" y="703"/>
                  <a:pt x="11747" y="661"/>
                </a:cubicBezTo>
                <a:cubicBezTo>
                  <a:pt x="11747" y="584"/>
                  <a:pt x="11775" y="522"/>
                  <a:pt x="11833" y="474"/>
                </a:cubicBezTo>
                <a:cubicBezTo>
                  <a:pt x="11890" y="426"/>
                  <a:pt x="11964" y="401"/>
                  <a:pt x="12054" y="401"/>
                </a:cubicBezTo>
                <a:cubicBezTo>
                  <a:pt x="12180" y="401"/>
                  <a:pt x="12284" y="453"/>
                  <a:pt x="12365" y="557"/>
                </a:cubicBezTo>
                <a:lnTo>
                  <a:pt x="12278" y="635"/>
                </a:lnTo>
                <a:cubicBezTo>
                  <a:pt x="12210" y="562"/>
                  <a:pt x="12135" y="525"/>
                  <a:pt x="12051" y="525"/>
                </a:cubicBezTo>
                <a:cubicBezTo>
                  <a:pt x="11996" y="525"/>
                  <a:pt x="11952" y="538"/>
                  <a:pt x="11919" y="562"/>
                </a:cubicBezTo>
                <a:cubicBezTo>
                  <a:pt x="11887" y="586"/>
                  <a:pt x="11870" y="619"/>
                  <a:pt x="11870" y="660"/>
                </a:cubicBezTo>
                <a:cubicBezTo>
                  <a:pt x="11870" y="680"/>
                  <a:pt x="11875" y="699"/>
                  <a:pt x="11882" y="716"/>
                </a:cubicBezTo>
                <a:cubicBezTo>
                  <a:pt x="11891" y="734"/>
                  <a:pt x="11901" y="748"/>
                  <a:pt x="11913" y="760"/>
                </a:cubicBezTo>
                <a:cubicBezTo>
                  <a:pt x="11924" y="770"/>
                  <a:pt x="11942" y="784"/>
                  <a:pt x="11965" y="798"/>
                </a:cubicBezTo>
                <a:cubicBezTo>
                  <a:pt x="11989" y="812"/>
                  <a:pt x="12008" y="821"/>
                  <a:pt x="12021" y="827"/>
                </a:cubicBezTo>
                <a:cubicBezTo>
                  <a:pt x="12034" y="833"/>
                  <a:pt x="12058" y="843"/>
                  <a:pt x="12089" y="857"/>
                </a:cubicBezTo>
                <a:cubicBezTo>
                  <a:pt x="12126" y="872"/>
                  <a:pt x="12155" y="885"/>
                  <a:pt x="12176" y="896"/>
                </a:cubicBezTo>
                <a:cubicBezTo>
                  <a:pt x="12197" y="906"/>
                  <a:pt x="12223" y="921"/>
                  <a:pt x="12255" y="942"/>
                </a:cubicBezTo>
                <a:cubicBezTo>
                  <a:pt x="12287" y="963"/>
                  <a:pt x="12311" y="984"/>
                  <a:pt x="12328" y="1004"/>
                </a:cubicBezTo>
                <a:cubicBezTo>
                  <a:pt x="12345" y="1025"/>
                  <a:pt x="12360" y="1051"/>
                  <a:pt x="12373" y="1085"/>
                </a:cubicBezTo>
                <a:cubicBezTo>
                  <a:pt x="12386" y="1118"/>
                  <a:pt x="12393" y="1153"/>
                  <a:pt x="12393" y="1194"/>
                </a:cubicBezTo>
                <a:cubicBezTo>
                  <a:pt x="12393" y="1279"/>
                  <a:pt x="12364" y="1348"/>
                  <a:pt x="12306" y="1399"/>
                </a:cubicBezTo>
                <a:cubicBezTo>
                  <a:pt x="12248" y="1450"/>
                  <a:pt x="12170" y="1475"/>
                  <a:pt x="12071" y="1475"/>
                </a:cubicBezTo>
                <a:moveTo>
                  <a:pt x="12781" y="1841"/>
                </a:moveTo>
                <a:lnTo>
                  <a:pt x="12923" y="1419"/>
                </a:lnTo>
                <a:lnTo>
                  <a:pt x="12574" y="426"/>
                </a:lnTo>
                <a:lnTo>
                  <a:pt x="12706" y="426"/>
                </a:lnTo>
                <a:lnTo>
                  <a:pt x="12947" y="1153"/>
                </a:lnTo>
                <a:cubicBezTo>
                  <a:pt x="12951" y="1168"/>
                  <a:pt x="12956" y="1185"/>
                  <a:pt x="12964" y="1210"/>
                </a:cubicBezTo>
                <a:cubicBezTo>
                  <a:pt x="12971" y="1234"/>
                  <a:pt x="12976" y="1249"/>
                  <a:pt x="12979" y="1258"/>
                </a:cubicBezTo>
                <a:lnTo>
                  <a:pt x="13012" y="1153"/>
                </a:lnTo>
                <a:lnTo>
                  <a:pt x="13257" y="426"/>
                </a:lnTo>
                <a:lnTo>
                  <a:pt x="13397" y="426"/>
                </a:lnTo>
                <a:lnTo>
                  <a:pt x="12910" y="1841"/>
                </a:lnTo>
                <a:lnTo>
                  <a:pt x="12781" y="1841"/>
                </a:lnTo>
                <a:moveTo>
                  <a:pt x="13609" y="1724"/>
                </a:moveTo>
                <a:cubicBezTo>
                  <a:pt x="13632" y="1702"/>
                  <a:pt x="13653" y="1671"/>
                  <a:pt x="13673" y="1630"/>
                </a:cubicBezTo>
                <a:cubicBezTo>
                  <a:pt x="13692" y="1588"/>
                  <a:pt x="13702" y="1541"/>
                  <a:pt x="13702" y="1489"/>
                </a:cubicBezTo>
                <a:cubicBezTo>
                  <a:pt x="13663" y="1489"/>
                  <a:pt x="13630" y="1477"/>
                  <a:pt x="13603" y="1453"/>
                </a:cubicBezTo>
                <a:cubicBezTo>
                  <a:pt x="13578" y="1430"/>
                  <a:pt x="13565" y="1400"/>
                  <a:pt x="13565" y="1364"/>
                </a:cubicBezTo>
                <a:cubicBezTo>
                  <a:pt x="13565" y="1324"/>
                  <a:pt x="13576" y="1292"/>
                  <a:pt x="13598" y="1268"/>
                </a:cubicBezTo>
                <a:cubicBezTo>
                  <a:pt x="13621" y="1245"/>
                  <a:pt x="13647" y="1232"/>
                  <a:pt x="13680" y="1232"/>
                </a:cubicBezTo>
                <a:cubicBezTo>
                  <a:pt x="13716" y="1232"/>
                  <a:pt x="13748" y="1247"/>
                  <a:pt x="13774" y="1275"/>
                </a:cubicBezTo>
                <a:cubicBezTo>
                  <a:pt x="13800" y="1304"/>
                  <a:pt x="13815" y="1345"/>
                  <a:pt x="13815" y="1401"/>
                </a:cubicBezTo>
                <a:cubicBezTo>
                  <a:pt x="13815" y="1475"/>
                  <a:pt x="13798" y="1540"/>
                  <a:pt x="13767" y="1597"/>
                </a:cubicBezTo>
                <a:cubicBezTo>
                  <a:pt x="13737" y="1655"/>
                  <a:pt x="13696" y="1700"/>
                  <a:pt x="13644" y="1734"/>
                </a:cubicBezTo>
                <a:lnTo>
                  <a:pt x="13609" y="1724"/>
                </a:lnTo>
              </a:path>
            </a:pathLst>
          </a:custGeom>
          <a:solidFill>
            <a:srgbClr val="EE0000"/>
          </a:solidFill>
          <a:ln>
            <a:noFill/>
          </a:ln>
        </p:spPr>
        <p:txBody>
          <a:bodyPr anchorCtr="0" anchor="ctr" bIns="110575" lIns="110575" spcFirstLastPara="1" rIns="110575" wrap="square" tIns="1105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80" name="Google Shape;3080;p223"/>
          <p:cNvSpPr/>
          <p:nvPr/>
        </p:nvSpPr>
        <p:spPr>
          <a:xfrm>
            <a:off x="3440543" y="4147491"/>
            <a:ext cx="5289239" cy="642632"/>
          </a:xfrm>
          <a:custGeom>
            <a:rect b="b" l="l" r="r" t="t"/>
            <a:pathLst>
              <a:path extrusionOk="0" h="1476" w="12148">
                <a:moveTo>
                  <a:pt x="435" y="1475"/>
                </a:moveTo>
                <a:cubicBezTo>
                  <a:pt x="330" y="1475"/>
                  <a:pt x="237" y="1447"/>
                  <a:pt x="159" y="1392"/>
                </a:cubicBezTo>
                <a:cubicBezTo>
                  <a:pt x="80" y="1337"/>
                  <a:pt x="28" y="1270"/>
                  <a:pt x="0" y="1190"/>
                </a:cubicBezTo>
                <a:lnTo>
                  <a:pt x="123" y="1142"/>
                </a:lnTo>
                <a:cubicBezTo>
                  <a:pt x="151" y="1204"/>
                  <a:pt x="192" y="1254"/>
                  <a:pt x="247" y="1292"/>
                </a:cubicBezTo>
                <a:cubicBezTo>
                  <a:pt x="301" y="1330"/>
                  <a:pt x="365" y="1348"/>
                  <a:pt x="437" y="1348"/>
                </a:cubicBezTo>
                <a:cubicBezTo>
                  <a:pt x="523" y="1348"/>
                  <a:pt x="590" y="1325"/>
                  <a:pt x="639" y="1281"/>
                </a:cubicBezTo>
                <a:cubicBezTo>
                  <a:pt x="689" y="1236"/>
                  <a:pt x="713" y="1172"/>
                  <a:pt x="713" y="1089"/>
                </a:cubicBezTo>
                <a:cubicBezTo>
                  <a:pt x="713" y="1010"/>
                  <a:pt x="687" y="945"/>
                  <a:pt x="633" y="894"/>
                </a:cubicBezTo>
                <a:cubicBezTo>
                  <a:pt x="580" y="843"/>
                  <a:pt x="508" y="798"/>
                  <a:pt x="418" y="762"/>
                </a:cubicBezTo>
                <a:cubicBezTo>
                  <a:pt x="365" y="741"/>
                  <a:pt x="319" y="720"/>
                  <a:pt x="279" y="698"/>
                </a:cubicBezTo>
                <a:cubicBezTo>
                  <a:pt x="240" y="676"/>
                  <a:pt x="201" y="650"/>
                  <a:pt x="160" y="616"/>
                </a:cubicBezTo>
                <a:cubicBezTo>
                  <a:pt x="119" y="583"/>
                  <a:pt x="88" y="545"/>
                  <a:pt x="67" y="499"/>
                </a:cubicBezTo>
                <a:cubicBezTo>
                  <a:pt x="46" y="454"/>
                  <a:pt x="35" y="403"/>
                  <a:pt x="35" y="348"/>
                </a:cubicBezTo>
                <a:cubicBezTo>
                  <a:pt x="35" y="256"/>
                  <a:pt x="71" y="179"/>
                  <a:pt x="140" y="116"/>
                </a:cubicBezTo>
                <a:cubicBezTo>
                  <a:pt x="209" y="53"/>
                  <a:pt x="303" y="20"/>
                  <a:pt x="420" y="20"/>
                </a:cubicBezTo>
                <a:cubicBezTo>
                  <a:pt x="515" y="20"/>
                  <a:pt x="594" y="41"/>
                  <a:pt x="659" y="84"/>
                </a:cubicBezTo>
                <a:cubicBezTo>
                  <a:pt x="723" y="126"/>
                  <a:pt x="765" y="179"/>
                  <a:pt x="784" y="244"/>
                </a:cubicBezTo>
                <a:lnTo>
                  <a:pt x="663" y="288"/>
                </a:lnTo>
                <a:cubicBezTo>
                  <a:pt x="645" y="248"/>
                  <a:pt x="615" y="215"/>
                  <a:pt x="572" y="188"/>
                </a:cubicBezTo>
                <a:cubicBezTo>
                  <a:pt x="529" y="161"/>
                  <a:pt x="476" y="148"/>
                  <a:pt x="414" y="148"/>
                </a:cubicBezTo>
                <a:cubicBezTo>
                  <a:pt x="338" y="148"/>
                  <a:pt x="279" y="166"/>
                  <a:pt x="235" y="203"/>
                </a:cubicBezTo>
                <a:cubicBezTo>
                  <a:pt x="192" y="238"/>
                  <a:pt x="170" y="287"/>
                  <a:pt x="170" y="346"/>
                </a:cubicBezTo>
                <a:cubicBezTo>
                  <a:pt x="170" y="383"/>
                  <a:pt x="177" y="415"/>
                  <a:pt x="193" y="443"/>
                </a:cubicBezTo>
                <a:cubicBezTo>
                  <a:pt x="208" y="471"/>
                  <a:pt x="233" y="497"/>
                  <a:pt x="263" y="519"/>
                </a:cubicBezTo>
                <a:cubicBezTo>
                  <a:pt x="295" y="542"/>
                  <a:pt x="326" y="561"/>
                  <a:pt x="355" y="575"/>
                </a:cubicBezTo>
                <a:cubicBezTo>
                  <a:pt x="385" y="590"/>
                  <a:pt x="423" y="607"/>
                  <a:pt x="471" y="628"/>
                </a:cubicBezTo>
                <a:cubicBezTo>
                  <a:pt x="521" y="648"/>
                  <a:pt x="567" y="671"/>
                  <a:pt x="605" y="695"/>
                </a:cubicBezTo>
                <a:cubicBezTo>
                  <a:pt x="645" y="718"/>
                  <a:pt x="685" y="748"/>
                  <a:pt x="723" y="785"/>
                </a:cubicBezTo>
                <a:cubicBezTo>
                  <a:pt x="763" y="820"/>
                  <a:pt x="793" y="864"/>
                  <a:pt x="815" y="915"/>
                </a:cubicBezTo>
                <a:cubicBezTo>
                  <a:pt x="837" y="966"/>
                  <a:pt x="848" y="1022"/>
                  <a:pt x="848" y="1086"/>
                </a:cubicBezTo>
                <a:cubicBezTo>
                  <a:pt x="848" y="1207"/>
                  <a:pt x="809" y="1303"/>
                  <a:pt x="734" y="1371"/>
                </a:cubicBezTo>
                <a:cubicBezTo>
                  <a:pt x="658" y="1440"/>
                  <a:pt x="558" y="1475"/>
                  <a:pt x="435" y="1475"/>
                </a:cubicBezTo>
                <a:moveTo>
                  <a:pt x="1394" y="1475"/>
                </a:moveTo>
                <a:cubicBezTo>
                  <a:pt x="1269" y="1475"/>
                  <a:pt x="1206" y="1396"/>
                  <a:pt x="1206" y="1240"/>
                </a:cubicBezTo>
                <a:lnTo>
                  <a:pt x="1206" y="551"/>
                </a:lnTo>
                <a:lnTo>
                  <a:pt x="1044" y="551"/>
                </a:lnTo>
                <a:lnTo>
                  <a:pt x="1044" y="424"/>
                </a:lnTo>
                <a:lnTo>
                  <a:pt x="1206" y="424"/>
                </a:lnTo>
                <a:lnTo>
                  <a:pt x="1206" y="71"/>
                </a:lnTo>
                <a:lnTo>
                  <a:pt x="1337" y="0"/>
                </a:lnTo>
                <a:lnTo>
                  <a:pt x="1337" y="424"/>
                </a:lnTo>
                <a:lnTo>
                  <a:pt x="1579" y="424"/>
                </a:lnTo>
                <a:lnTo>
                  <a:pt x="1579" y="551"/>
                </a:lnTo>
                <a:lnTo>
                  <a:pt x="1337" y="551"/>
                </a:lnTo>
                <a:lnTo>
                  <a:pt x="1337" y="1179"/>
                </a:lnTo>
                <a:cubicBezTo>
                  <a:pt x="1337" y="1232"/>
                  <a:pt x="1344" y="1272"/>
                  <a:pt x="1357" y="1300"/>
                </a:cubicBezTo>
                <a:cubicBezTo>
                  <a:pt x="1371" y="1328"/>
                  <a:pt x="1398" y="1342"/>
                  <a:pt x="1440" y="1342"/>
                </a:cubicBezTo>
                <a:cubicBezTo>
                  <a:pt x="1480" y="1342"/>
                  <a:pt x="1528" y="1322"/>
                  <a:pt x="1583" y="1281"/>
                </a:cubicBezTo>
                <a:lnTo>
                  <a:pt x="1569" y="1428"/>
                </a:lnTo>
                <a:cubicBezTo>
                  <a:pt x="1515" y="1459"/>
                  <a:pt x="1457" y="1475"/>
                  <a:pt x="1394" y="1475"/>
                </a:cubicBezTo>
                <a:moveTo>
                  <a:pt x="2374" y="1451"/>
                </a:moveTo>
                <a:lnTo>
                  <a:pt x="2374" y="1350"/>
                </a:lnTo>
                <a:cubicBezTo>
                  <a:pt x="2289" y="1433"/>
                  <a:pt x="2195" y="1475"/>
                  <a:pt x="2094" y="1475"/>
                </a:cubicBezTo>
                <a:cubicBezTo>
                  <a:pt x="1995" y="1475"/>
                  <a:pt x="1916" y="1445"/>
                  <a:pt x="1857" y="1386"/>
                </a:cubicBezTo>
                <a:cubicBezTo>
                  <a:pt x="1799" y="1326"/>
                  <a:pt x="1769" y="1240"/>
                  <a:pt x="1769" y="1127"/>
                </a:cubicBezTo>
                <a:cubicBezTo>
                  <a:pt x="1769" y="1017"/>
                  <a:pt x="1803" y="932"/>
                  <a:pt x="1870" y="875"/>
                </a:cubicBezTo>
                <a:cubicBezTo>
                  <a:pt x="1936" y="817"/>
                  <a:pt x="2018" y="788"/>
                  <a:pt x="2117" y="788"/>
                </a:cubicBezTo>
                <a:cubicBezTo>
                  <a:pt x="2205" y="788"/>
                  <a:pt x="2291" y="812"/>
                  <a:pt x="2374" y="861"/>
                </a:cubicBezTo>
                <a:lnTo>
                  <a:pt x="2374" y="774"/>
                </a:lnTo>
                <a:cubicBezTo>
                  <a:pt x="2374" y="607"/>
                  <a:pt x="2305" y="524"/>
                  <a:pt x="2165" y="524"/>
                </a:cubicBezTo>
                <a:cubicBezTo>
                  <a:pt x="2076" y="524"/>
                  <a:pt x="1981" y="561"/>
                  <a:pt x="1882" y="634"/>
                </a:cubicBezTo>
                <a:lnTo>
                  <a:pt x="1844" y="513"/>
                </a:lnTo>
                <a:cubicBezTo>
                  <a:pt x="1953" y="439"/>
                  <a:pt x="2065" y="401"/>
                  <a:pt x="2178" y="401"/>
                </a:cubicBezTo>
                <a:cubicBezTo>
                  <a:pt x="2217" y="401"/>
                  <a:pt x="2253" y="405"/>
                  <a:pt x="2286" y="416"/>
                </a:cubicBezTo>
                <a:cubicBezTo>
                  <a:pt x="2320" y="426"/>
                  <a:pt x="2354" y="443"/>
                  <a:pt x="2387" y="468"/>
                </a:cubicBezTo>
                <a:cubicBezTo>
                  <a:pt x="2420" y="493"/>
                  <a:pt x="2446" y="530"/>
                  <a:pt x="2466" y="578"/>
                </a:cubicBezTo>
                <a:cubicBezTo>
                  <a:pt x="2486" y="627"/>
                  <a:pt x="2496" y="686"/>
                  <a:pt x="2496" y="756"/>
                </a:cubicBezTo>
                <a:lnTo>
                  <a:pt x="2496" y="1451"/>
                </a:lnTo>
                <a:lnTo>
                  <a:pt x="2374" y="1451"/>
                </a:lnTo>
                <a:moveTo>
                  <a:pt x="2108" y="1353"/>
                </a:moveTo>
                <a:cubicBezTo>
                  <a:pt x="2206" y="1353"/>
                  <a:pt x="2295" y="1299"/>
                  <a:pt x="2374" y="1194"/>
                </a:cubicBezTo>
                <a:lnTo>
                  <a:pt x="2374" y="995"/>
                </a:lnTo>
                <a:cubicBezTo>
                  <a:pt x="2296" y="939"/>
                  <a:pt x="2215" y="910"/>
                  <a:pt x="2130" y="910"/>
                </a:cubicBezTo>
                <a:cubicBezTo>
                  <a:pt x="2061" y="910"/>
                  <a:pt x="2004" y="929"/>
                  <a:pt x="1959" y="966"/>
                </a:cubicBezTo>
                <a:cubicBezTo>
                  <a:pt x="1914" y="1003"/>
                  <a:pt x="1891" y="1056"/>
                  <a:pt x="1891" y="1127"/>
                </a:cubicBezTo>
                <a:cubicBezTo>
                  <a:pt x="1891" y="1196"/>
                  <a:pt x="1910" y="1249"/>
                  <a:pt x="1948" y="1291"/>
                </a:cubicBezTo>
                <a:cubicBezTo>
                  <a:pt x="1986" y="1331"/>
                  <a:pt x="2039" y="1353"/>
                  <a:pt x="2108" y="1353"/>
                </a:cubicBezTo>
                <a:moveTo>
                  <a:pt x="3034" y="1475"/>
                </a:moveTo>
                <a:cubicBezTo>
                  <a:pt x="2908" y="1475"/>
                  <a:pt x="2845" y="1396"/>
                  <a:pt x="2845" y="1240"/>
                </a:cubicBezTo>
                <a:lnTo>
                  <a:pt x="2845" y="551"/>
                </a:lnTo>
                <a:lnTo>
                  <a:pt x="2682" y="551"/>
                </a:lnTo>
                <a:lnTo>
                  <a:pt x="2682" y="424"/>
                </a:lnTo>
                <a:lnTo>
                  <a:pt x="2845" y="424"/>
                </a:lnTo>
                <a:lnTo>
                  <a:pt x="2845" y="71"/>
                </a:lnTo>
                <a:lnTo>
                  <a:pt x="2975" y="0"/>
                </a:lnTo>
                <a:lnTo>
                  <a:pt x="2975" y="424"/>
                </a:lnTo>
                <a:lnTo>
                  <a:pt x="3218" y="424"/>
                </a:lnTo>
                <a:lnTo>
                  <a:pt x="3218" y="551"/>
                </a:lnTo>
                <a:lnTo>
                  <a:pt x="2975" y="551"/>
                </a:lnTo>
                <a:lnTo>
                  <a:pt x="2975" y="1179"/>
                </a:lnTo>
                <a:cubicBezTo>
                  <a:pt x="2975" y="1232"/>
                  <a:pt x="2982" y="1272"/>
                  <a:pt x="2996" y="1300"/>
                </a:cubicBezTo>
                <a:cubicBezTo>
                  <a:pt x="3009" y="1328"/>
                  <a:pt x="3037" y="1342"/>
                  <a:pt x="3078" y="1342"/>
                </a:cubicBezTo>
                <a:cubicBezTo>
                  <a:pt x="3119" y="1342"/>
                  <a:pt x="3167" y="1322"/>
                  <a:pt x="3222" y="1281"/>
                </a:cubicBezTo>
                <a:lnTo>
                  <a:pt x="3207" y="1428"/>
                </a:lnTo>
                <a:cubicBezTo>
                  <a:pt x="3154" y="1459"/>
                  <a:pt x="3095" y="1475"/>
                  <a:pt x="3034" y="1475"/>
                </a:cubicBezTo>
                <a:moveTo>
                  <a:pt x="3814" y="1475"/>
                </a:moveTo>
                <a:cubicBezTo>
                  <a:pt x="3690" y="1475"/>
                  <a:pt x="3589" y="1422"/>
                  <a:pt x="3513" y="1318"/>
                </a:cubicBezTo>
                <a:cubicBezTo>
                  <a:pt x="3437" y="1214"/>
                  <a:pt x="3400" y="1087"/>
                  <a:pt x="3400" y="936"/>
                </a:cubicBezTo>
                <a:cubicBezTo>
                  <a:pt x="3400" y="769"/>
                  <a:pt x="3437" y="638"/>
                  <a:pt x="3513" y="543"/>
                </a:cubicBezTo>
                <a:cubicBezTo>
                  <a:pt x="3589" y="448"/>
                  <a:pt x="3690" y="401"/>
                  <a:pt x="3814" y="401"/>
                </a:cubicBezTo>
                <a:cubicBezTo>
                  <a:pt x="3923" y="401"/>
                  <a:pt x="4014" y="442"/>
                  <a:pt x="4084" y="526"/>
                </a:cubicBezTo>
                <a:cubicBezTo>
                  <a:pt x="4155" y="610"/>
                  <a:pt x="4191" y="734"/>
                  <a:pt x="4191" y="897"/>
                </a:cubicBezTo>
                <a:cubicBezTo>
                  <a:pt x="4191" y="933"/>
                  <a:pt x="4190" y="965"/>
                  <a:pt x="4187" y="995"/>
                </a:cubicBezTo>
                <a:lnTo>
                  <a:pt x="3537" y="995"/>
                </a:lnTo>
                <a:cubicBezTo>
                  <a:pt x="3549" y="1102"/>
                  <a:pt x="3578" y="1187"/>
                  <a:pt x="3627" y="1251"/>
                </a:cubicBezTo>
                <a:cubicBezTo>
                  <a:pt x="3675" y="1313"/>
                  <a:pt x="3739" y="1344"/>
                  <a:pt x="3820" y="1344"/>
                </a:cubicBezTo>
                <a:cubicBezTo>
                  <a:pt x="3896" y="1344"/>
                  <a:pt x="3966" y="1317"/>
                  <a:pt x="4034" y="1264"/>
                </a:cubicBezTo>
                <a:lnTo>
                  <a:pt x="4105" y="1358"/>
                </a:lnTo>
                <a:cubicBezTo>
                  <a:pt x="4018" y="1435"/>
                  <a:pt x="3921" y="1475"/>
                  <a:pt x="3814" y="1475"/>
                </a:cubicBezTo>
                <a:moveTo>
                  <a:pt x="3533" y="869"/>
                </a:moveTo>
                <a:lnTo>
                  <a:pt x="4058" y="869"/>
                </a:lnTo>
                <a:cubicBezTo>
                  <a:pt x="4057" y="744"/>
                  <a:pt x="4031" y="656"/>
                  <a:pt x="3983" y="605"/>
                </a:cubicBezTo>
                <a:cubicBezTo>
                  <a:pt x="3933" y="554"/>
                  <a:pt x="3877" y="527"/>
                  <a:pt x="3814" y="527"/>
                </a:cubicBezTo>
                <a:cubicBezTo>
                  <a:pt x="3734" y="527"/>
                  <a:pt x="3669" y="556"/>
                  <a:pt x="3618" y="614"/>
                </a:cubicBezTo>
                <a:cubicBezTo>
                  <a:pt x="3567" y="671"/>
                  <a:pt x="3539" y="756"/>
                  <a:pt x="3533" y="869"/>
                </a:cubicBezTo>
                <a:moveTo>
                  <a:pt x="4623" y="551"/>
                </a:moveTo>
                <a:lnTo>
                  <a:pt x="4623" y="1451"/>
                </a:lnTo>
                <a:lnTo>
                  <a:pt x="4493" y="1451"/>
                </a:lnTo>
                <a:lnTo>
                  <a:pt x="4493" y="551"/>
                </a:lnTo>
                <a:lnTo>
                  <a:pt x="4340" y="551"/>
                </a:lnTo>
                <a:lnTo>
                  <a:pt x="4340" y="424"/>
                </a:lnTo>
                <a:lnTo>
                  <a:pt x="4493" y="424"/>
                </a:lnTo>
                <a:lnTo>
                  <a:pt x="4493" y="250"/>
                </a:lnTo>
                <a:cubicBezTo>
                  <a:pt x="4493" y="173"/>
                  <a:pt x="4512" y="115"/>
                  <a:pt x="4551" y="78"/>
                </a:cubicBezTo>
                <a:cubicBezTo>
                  <a:pt x="4588" y="39"/>
                  <a:pt x="4635" y="20"/>
                  <a:pt x="4691" y="20"/>
                </a:cubicBezTo>
                <a:cubicBezTo>
                  <a:pt x="4745" y="20"/>
                  <a:pt x="4799" y="37"/>
                  <a:pt x="4854" y="70"/>
                </a:cubicBezTo>
                <a:lnTo>
                  <a:pt x="4854" y="192"/>
                </a:lnTo>
                <a:cubicBezTo>
                  <a:pt x="4806" y="165"/>
                  <a:pt x="4761" y="152"/>
                  <a:pt x="4717" y="152"/>
                </a:cubicBezTo>
                <a:cubicBezTo>
                  <a:pt x="4696" y="152"/>
                  <a:pt x="4678" y="155"/>
                  <a:pt x="4665" y="162"/>
                </a:cubicBezTo>
                <a:cubicBezTo>
                  <a:pt x="4651" y="168"/>
                  <a:pt x="4642" y="179"/>
                  <a:pt x="4635" y="192"/>
                </a:cubicBezTo>
                <a:cubicBezTo>
                  <a:pt x="4630" y="205"/>
                  <a:pt x="4627" y="218"/>
                  <a:pt x="4626" y="229"/>
                </a:cubicBezTo>
                <a:cubicBezTo>
                  <a:pt x="4624" y="238"/>
                  <a:pt x="4623" y="254"/>
                  <a:pt x="4623" y="273"/>
                </a:cubicBezTo>
                <a:lnTo>
                  <a:pt x="4623" y="424"/>
                </a:lnTo>
                <a:lnTo>
                  <a:pt x="4854" y="424"/>
                </a:lnTo>
                <a:lnTo>
                  <a:pt x="4854" y="551"/>
                </a:lnTo>
                <a:lnTo>
                  <a:pt x="4623" y="551"/>
                </a:lnTo>
                <a:moveTo>
                  <a:pt x="5563" y="1451"/>
                </a:moveTo>
                <a:lnTo>
                  <a:pt x="5563" y="1353"/>
                </a:lnTo>
                <a:cubicBezTo>
                  <a:pt x="5531" y="1398"/>
                  <a:pt x="5496" y="1430"/>
                  <a:pt x="5459" y="1447"/>
                </a:cubicBezTo>
                <a:cubicBezTo>
                  <a:pt x="5423" y="1465"/>
                  <a:pt x="5377" y="1475"/>
                  <a:pt x="5326" y="1475"/>
                </a:cubicBezTo>
                <a:cubicBezTo>
                  <a:pt x="5202" y="1475"/>
                  <a:pt x="5113" y="1437"/>
                  <a:pt x="5058" y="1362"/>
                </a:cubicBezTo>
                <a:cubicBezTo>
                  <a:pt x="5003" y="1287"/>
                  <a:pt x="4975" y="1165"/>
                  <a:pt x="4975" y="997"/>
                </a:cubicBezTo>
                <a:lnTo>
                  <a:pt x="4975" y="424"/>
                </a:lnTo>
                <a:lnTo>
                  <a:pt x="5105" y="424"/>
                </a:lnTo>
                <a:lnTo>
                  <a:pt x="5105" y="1051"/>
                </a:lnTo>
                <a:cubicBezTo>
                  <a:pt x="5105" y="1152"/>
                  <a:pt x="5125" y="1228"/>
                  <a:pt x="5166" y="1277"/>
                </a:cubicBezTo>
                <a:cubicBezTo>
                  <a:pt x="5205" y="1324"/>
                  <a:pt x="5258" y="1348"/>
                  <a:pt x="5326" y="1348"/>
                </a:cubicBezTo>
                <a:cubicBezTo>
                  <a:pt x="5483" y="1348"/>
                  <a:pt x="5563" y="1251"/>
                  <a:pt x="5563" y="1055"/>
                </a:cubicBezTo>
                <a:lnTo>
                  <a:pt x="5563" y="424"/>
                </a:lnTo>
                <a:lnTo>
                  <a:pt x="5694" y="424"/>
                </a:lnTo>
                <a:lnTo>
                  <a:pt x="5694" y="1451"/>
                </a:lnTo>
                <a:lnTo>
                  <a:pt x="5563" y="1451"/>
                </a:lnTo>
                <a:moveTo>
                  <a:pt x="6039" y="1451"/>
                </a:moveTo>
                <a:lnTo>
                  <a:pt x="6039" y="70"/>
                </a:lnTo>
                <a:lnTo>
                  <a:pt x="6170" y="0"/>
                </a:lnTo>
                <a:lnTo>
                  <a:pt x="6170" y="1451"/>
                </a:lnTo>
                <a:lnTo>
                  <a:pt x="6039" y="1451"/>
                </a:lnTo>
                <a:moveTo>
                  <a:pt x="7073" y="188"/>
                </a:moveTo>
                <a:cubicBezTo>
                  <a:pt x="7056" y="205"/>
                  <a:pt x="7036" y="215"/>
                  <a:pt x="7011" y="215"/>
                </a:cubicBezTo>
                <a:cubicBezTo>
                  <a:pt x="6987" y="215"/>
                  <a:pt x="6966" y="205"/>
                  <a:pt x="6949" y="188"/>
                </a:cubicBezTo>
                <a:cubicBezTo>
                  <a:pt x="6934" y="171"/>
                  <a:pt x="6925" y="148"/>
                  <a:pt x="6925" y="122"/>
                </a:cubicBezTo>
                <a:cubicBezTo>
                  <a:pt x="6925" y="95"/>
                  <a:pt x="6934" y="72"/>
                  <a:pt x="6950" y="53"/>
                </a:cubicBezTo>
                <a:cubicBezTo>
                  <a:pt x="6967" y="33"/>
                  <a:pt x="6988" y="24"/>
                  <a:pt x="7011" y="24"/>
                </a:cubicBezTo>
                <a:cubicBezTo>
                  <a:pt x="7036" y="24"/>
                  <a:pt x="7056" y="33"/>
                  <a:pt x="7073" y="53"/>
                </a:cubicBezTo>
                <a:cubicBezTo>
                  <a:pt x="7089" y="72"/>
                  <a:pt x="7097" y="95"/>
                  <a:pt x="7097" y="122"/>
                </a:cubicBezTo>
                <a:cubicBezTo>
                  <a:pt x="7097" y="148"/>
                  <a:pt x="7089" y="171"/>
                  <a:pt x="7073" y="188"/>
                </a:cubicBezTo>
                <a:moveTo>
                  <a:pt x="6946" y="1451"/>
                </a:moveTo>
                <a:lnTo>
                  <a:pt x="6946" y="424"/>
                </a:lnTo>
                <a:lnTo>
                  <a:pt x="7076" y="424"/>
                </a:lnTo>
                <a:lnTo>
                  <a:pt x="7076" y="1451"/>
                </a:lnTo>
                <a:lnTo>
                  <a:pt x="6946" y="1451"/>
                </a:lnTo>
                <a:moveTo>
                  <a:pt x="7683" y="1475"/>
                </a:moveTo>
                <a:cubicBezTo>
                  <a:pt x="7558" y="1475"/>
                  <a:pt x="7449" y="1415"/>
                  <a:pt x="7355" y="1296"/>
                </a:cubicBezTo>
                <a:lnTo>
                  <a:pt x="7446" y="1209"/>
                </a:lnTo>
                <a:cubicBezTo>
                  <a:pt x="7519" y="1303"/>
                  <a:pt x="7602" y="1350"/>
                  <a:pt x="7694" y="1350"/>
                </a:cubicBezTo>
                <a:cubicBezTo>
                  <a:pt x="7750" y="1350"/>
                  <a:pt x="7794" y="1337"/>
                  <a:pt x="7829" y="1311"/>
                </a:cubicBezTo>
                <a:cubicBezTo>
                  <a:pt x="7864" y="1285"/>
                  <a:pt x="7881" y="1248"/>
                  <a:pt x="7881" y="1202"/>
                </a:cubicBezTo>
                <a:cubicBezTo>
                  <a:pt x="7881" y="1172"/>
                  <a:pt x="7875" y="1146"/>
                  <a:pt x="7863" y="1123"/>
                </a:cubicBezTo>
                <a:cubicBezTo>
                  <a:pt x="7850" y="1099"/>
                  <a:pt x="7830" y="1078"/>
                  <a:pt x="7804" y="1059"/>
                </a:cubicBezTo>
                <a:cubicBezTo>
                  <a:pt x="7777" y="1038"/>
                  <a:pt x="7753" y="1024"/>
                  <a:pt x="7732" y="1013"/>
                </a:cubicBezTo>
                <a:cubicBezTo>
                  <a:pt x="7711" y="1002"/>
                  <a:pt x="7681" y="989"/>
                  <a:pt x="7644" y="973"/>
                </a:cubicBezTo>
                <a:cubicBezTo>
                  <a:pt x="7600" y="953"/>
                  <a:pt x="7562" y="935"/>
                  <a:pt x="7534" y="919"/>
                </a:cubicBezTo>
                <a:cubicBezTo>
                  <a:pt x="7506" y="902"/>
                  <a:pt x="7476" y="882"/>
                  <a:pt x="7446" y="858"/>
                </a:cubicBezTo>
                <a:cubicBezTo>
                  <a:pt x="7417" y="834"/>
                  <a:pt x="7395" y="806"/>
                  <a:pt x="7380" y="773"/>
                </a:cubicBezTo>
                <a:cubicBezTo>
                  <a:pt x="7366" y="741"/>
                  <a:pt x="7358" y="703"/>
                  <a:pt x="7358" y="661"/>
                </a:cubicBezTo>
                <a:cubicBezTo>
                  <a:pt x="7358" y="584"/>
                  <a:pt x="7387" y="522"/>
                  <a:pt x="7444" y="473"/>
                </a:cubicBezTo>
                <a:cubicBezTo>
                  <a:pt x="7502" y="426"/>
                  <a:pt x="7575" y="401"/>
                  <a:pt x="7667" y="401"/>
                </a:cubicBezTo>
                <a:cubicBezTo>
                  <a:pt x="7793" y="401"/>
                  <a:pt x="7895" y="453"/>
                  <a:pt x="7977" y="557"/>
                </a:cubicBezTo>
                <a:lnTo>
                  <a:pt x="7891" y="635"/>
                </a:lnTo>
                <a:cubicBezTo>
                  <a:pt x="7822" y="562"/>
                  <a:pt x="7746" y="525"/>
                  <a:pt x="7663" y="525"/>
                </a:cubicBezTo>
                <a:cubicBezTo>
                  <a:pt x="7607" y="525"/>
                  <a:pt x="7564" y="537"/>
                  <a:pt x="7531" y="562"/>
                </a:cubicBezTo>
                <a:cubicBezTo>
                  <a:pt x="7498" y="586"/>
                  <a:pt x="7482" y="618"/>
                  <a:pt x="7482" y="659"/>
                </a:cubicBezTo>
                <a:cubicBezTo>
                  <a:pt x="7482" y="680"/>
                  <a:pt x="7486" y="698"/>
                  <a:pt x="7494" y="716"/>
                </a:cubicBezTo>
                <a:cubicBezTo>
                  <a:pt x="7503" y="734"/>
                  <a:pt x="7514" y="748"/>
                  <a:pt x="7525" y="759"/>
                </a:cubicBezTo>
                <a:cubicBezTo>
                  <a:pt x="7536" y="770"/>
                  <a:pt x="7553" y="784"/>
                  <a:pt x="7577" y="798"/>
                </a:cubicBezTo>
                <a:cubicBezTo>
                  <a:pt x="7601" y="811"/>
                  <a:pt x="7620" y="821"/>
                  <a:pt x="7633" y="827"/>
                </a:cubicBezTo>
                <a:cubicBezTo>
                  <a:pt x="7647" y="833"/>
                  <a:pt x="7669" y="843"/>
                  <a:pt x="7700" y="857"/>
                </a:cubicBezTo>
                <a:cubicBezTo>
                  <a:pt x="7737" y="872"/>
                  <a:pt x="7766" y="885"/>
                  <a:pt x="7787" y="896"/>
                </a:cubicBezTo>
                <a:cubicBezTo>
                  <a:pt x="7809" y="906"/>
                  <a:pt x="7836" y="921"/>
                  <a:pt x="7866" y="942"/>
                </a:cubicBezTo>
                <a:cubicBezTo>
                  <a:pt x="7898" y="963"/>
                  <a:pt x="7923" y="983"/>
                  <a:pt x="7939" y="1004"/>
                </a:cubicBezTo>
                <a:cubicBezTo>
                  <a:pt x="7957" y="1024"/>
                  <a:pt x="7971" y="1051"/>
                  <a:pt x="7984" y="1085"/>
                </a:cubicBezTo>
                <a:cubicBezTo>
                  <a:pt x="7998" y="1117"/>
                  <a:pt x="8004" y="1153"/>
                  <a:pt x="8004" y="1194"/>
                </a:cubicBezTo>
                <a:cubicBezTo>
                  <a:pt x="8004" y="1279"/>
                  <a:pt x="7976" y="1348"/>
                  <a:pt x="7917" y="1399"/>
                </a:cubicBezTo>
                <a:cubicBezTo>
                  <a:pt x="7860" y="1450"/>
                  <a:pt x="7782" y="1475"/>
                  <a:pt x="7683" y="1475"/>
                </a:cubicBezTo>
                <a:moveTo>
                  <a:pt x="8709" y="1451"/>
                </a:moveTo>
                <a:lnTo>
                  <a:pt x="8709" y="68"/>
                </a:lnTo>
                <a:lnTo>
                  <a:pt x="8839" y="0"/>
                </a:lnTo>
                <a:lnTo>
                  <a:pt x="8839" y="539"/>
                </a:lnTo>
                <a:cubicBezTo>
                  <a:pt x="8896" y="447"/>
                  <a:pt x="8978" y="401"/>
                  <a:pt x="9086" y="401"/>
                </a:cubicBezTo>
                <a:cubicBezTo>
                  <a:pt x="9203" y="401"/>
                  <a:pt x="9289" y="439"/>
                  <a:pt x="9344" y="516"/>
                </a:cubicBezTo>
                <a:cubicBezTo>
                  <a:pt x="9399" y="591"/>
                  <a:pt x="9427" y="714"/>
                  <a:pt x="9427" y="883"/>
                </a:cubicBezTo>
                <a:lnTo>
                  <a:pt x="9427" y="1451"/>
                </a:lnTo>
                <a:lnTo>
                  <a:pt x="9296" y="1451"/>
                </a:lnTo>
                <a:lnTo>
                  <a:pt x="9296" y="824"/>
                </a:lnTo>
                <a:cubicBezTo>
                  <a:pt x="9296" y="722"/>
                  <a:pt x="9276" y="646"/>
                  <a:pt x="9237" y="599"/>
                </a:cubicBezTo>
                <a:cubicBezTo>
                  <a:pt x="9197" y="551"/>
                  <a:pt x="9142" y="527"/>
                  <a:pt x="9074" y="527"/>
                </a:cubicBezTo>
                <a:cubicBezTo>
                  <a:pt x="8917" y="527"/>
                  <a:pt x="8839" y="625"/>
                  <a:pt x="8839" y="820"/>
                </a:cubicBezTo>
                <a:lnTo>
                  <a:pt x="8839" y="1451"/>
                </a:lnTo>
                <a:lnTo>
                  <a:pt x="8709" y="1451"/>
                </a:lnTo>
                <a:moveTo>
                  <a:pt x="10303" y="1451"/>
                </a:moveTo>
                <a:lnTo>
                  <a:pt x="10303" y="1350"/>
                </a:lnTo>
                <a:cubicBezTo>
                  <a:pt x="10217" y="1433"/>
                  <a:pt x="10123" y="1475"/>
                  <a:pt x="10022" y="1475"/>
                </a:cubicBezTo>
                <a:cubicBezTo>
                  <a:pt x="9922" y="1475"/>
                  <a:pt x="9844" y="1445"/>
                  <a:pt x="9785" y="1386"/>
                </a:cubicBezTo>
                <a:cubicBezTo>
                  <a:pt x="9726" y="1326"/>
                  <a:pt x="9697" y="1240"/>
                  <a:pt x="9697" y="1127"/>
                </a:cubicBezTo>
                <a:cubicBezTo>
                  <a:pt x="9697" y="1017"/>
                  <a:pt x="9731" y="932"/>
                  <a:pt x="9798" y="875"/>
                </a:cubicBezTo>
                <a:cubicBezTo>
                  <a:pt x="9864" y="817"/>
                  <a:pt x="9947" y="788"/>
                  <a:pt x="10045" y="788"/>
                </a:cubicBezTo>
                <a:cubicBezTo>
                  <a:pt x="10133" y="788"/>
                  <a:pt x="10219" y="812"/>
                  <a:pt x="10303" y="861"/>
                </a:cubicBezTo>
                <a:lnTo>
                  <a:pt x="10303" y="774"/>
                </a:lnTo>
                <a:cubicBezTo>
                  <a:pt x="10303" y="607"/>
                  <a:pt x="10232" y="524"/>
                  <a:pt x="10093" y="524"/>
                </a:cubicBezTo>
                <a:cubicBezTo>
                  <a:pt x="10004" y="524"/>
                  <a:pt x="9909" y="561"/>
                  <a:pt x="9810" y="634"/>
                </a:cubicBezTo>
                <a:lnTo>
                  <a:pt x="9772" y="513"/>
                </a:lnTo>
                <a:cubicBezTo>
                  <a:pt x="9882" y="439"/>
                  <a:pt x="9993" y="401"/>
                  <a:pt x="10106" y="401"/>
                </a:cubicBezTo>
                <a:cubicBezTo>
                  <a:pt x="10145" y="401"/>
                  <a:pt x="10181" y="405"/>
                  <a:pt x="10214" y="416"/>
                </a:cubicBezTo>
                <a:cubicBezTo>
                  <a:pt x="10248" y="426"/>
                  <a:pt x="10282" y="443"/>
                  <a:pt x="10314" y="468"/>
                </a:cubicBezTo>
                <a:cubicBezTo>
                  <a:pt x="10348" y="493"/>
                  <a:pt x="10374" y="530"/>
                  <a:pt x="10394" y="578"/>
                </a:cubicBezTo>
                <a:cubicBezTo>
                  <a:pt x="10415" y="627"/>
                  <a:pt x="10425" y="686"/>
                  <a:pt x="10425" y="756"/>
                </a:cubicBezTo>
                <a:lnTo>
                  <a:pt x="10425" y="1451"/>
                </a:lnTo>
                <a:lnTo>
                  <a:pt x="10303" y="1451"/>
                </a:lnTo>
                <a:moveTo>
                  <a:pt x="10035" y="1353"/>
                </a:moveTo>
                <a:cubicBezTo>
                  <a:pt x="10134" y="1353"/>
                  <a:pt x="10222" y="1299"/>
                  <a:pt x="10303" y="1194"/>
                </a:cubicBezTo>
                <a:lnTo>
                  <a:pt x="10303" y="995"/>
                </a:lnTo>
                <a:cubicBezTo>
                  <a:pt x="10224" y="939"/>
                  <a:pt x="10143" y="910"/>
                  <a:pt x="10058" y="910"/>
                </a:cubicBezTo>
                <a:cubicBezTo>
                  <a:pt x="9990" y="910"/>
                  <a:pt x="9932" y="929"/>
                  <a:pt x="9887" y="966"/>
                </a:cubicBezTo>
                <a:cubicBezTo>
                  <a:pt x="9842" y="1003"/>
                  <a:pt x="9819" y="1056"/>
                  <a:pt x="9819" y="1127"/>
                </a:cubicBezTo>
                <a:cubicBezTo>
                  <a:pt x="9819" y="1196"/>
                  <a:pt x="9837" y="1249"/>
                  <a:pt x="9876" y="1291"/>
                </a:cubicBezTo>
                <a:cubicBezTo>
                  <a:pt x="9914" y="1331"/>
                  <a:pt x="9966" y="1353"/>
                  <a:pt x="10035" y="1353"/>
                </a:cubicBezTo>
                <a:moveTo>
                  <a:pt x="10724" y="1451"/>
                </a:moveTo>
                <a:lnTo>
                  <a:pt x="10724" y="424"/>
                </a:lnTo>
                <a:lnTo>
                  <a:pt x="10854" y="424"/>
                </a:lnTo>
                <a:lnTo>
                  <a:pt x="10854" y="569"/>
                </a:lnTo>
                <a:cubicBezTo>
                  <a:pt x="10902" y="458"/>
                  <a:pt x="10983" y="401"/>
                  <a:pt x="11095" y="401"/>
                </a:cubicBezTo>
                <a:cubicBezTo>
                  <a:pt x="11148" y="401"/>
                  <a:pt x="11193" y="415"/>
                  <a:pt x="11230" y="443"/>
                </a:cubicBezTo>
                <a:lnTo>
                  <a:pt x="11209" y="580"/>
                </a:lnTo>
                <a:cubicBezTo>
                  <a:pt x="11170" y="554"/>
                  <a:pt x="11129" y="542"/>
                  <a:pt x="11085" y="542"/>
                </a:cubicBezTo>
                <a:cubicBezTo>
                  <a:pt x="11027" y="542"/>
                  <a:pt x="10974" y="568"/>
                  <a:pt x="10926" y="621"/>
                </a:cubicBezTo>
                <a:cubicBezTo>
                  <a:pt x="10878" y="673"/>
                  <a:pt x="10854" y="756"/>
                  <a:pt x="10854" y="870"/>
                </a:cubicBezTo>
                <a:lnTo>
                  <a:pt x="10854" y="1451"/>
                </a:lnTo>
                <a:lnTo>
                  <a:pt x="10724" y="1451"/>
                </a:lnTo>
                <a:moveTo>
                  <a:pt x="11763" y="1475"/>
                </a:moveTo>
                <a:cubicBezTo>
                  <a:pt x="11641" y="1475"/>
                  <a:pt x="11545" y="1426"/>
                  <a:pt x="11474" y="1329"/>
                </a:cubicBezTo>
                <a:cubicBezTo>
                  <a:pt x="11404" y="1232"/>
                  <a:pt x="11369" y="1101"/>
                  <a:pt x="11369" y="936"/>
                </a:cubicBezTo>
                <a:cubicBezTo>
                  <a:pt x="11369" y="769"/>
                  <a:pt x="11404" y="638"/>
                  <a:pt x="11474" y="543"/>
                </a:cubicBezTo>
                <a:cubicBezTo>
                  <a:pt x="11545" y="448"/>
                  <a:pt x="11641" y="401"/>
                  <a:pt x="11763" y="401"/>
                </a:cubicBezTo>
                <a:cubicBezTo>
                  <a:pt x="11858" y="401"/>
                  <a:pt x="11942" y="433"/>
                  <a:pt x="12017" y="497"/>
                </a:cubicBezTo>
                <a:lnTo>
                  <a:pt x="12017" y="71"/>
                </a:lnTo>
                <a:lnTo>
                  <a:pt x="12147" y="0"/>
                </a:lnTo>
                <a:lnTo>
                  <a:pt x="12147" y="1451"/>
                </a:lnTo>
                <a:lnTo>
                  <a:pt x="12017" y="1451"/>
                </a:lnTo>
                <a:lnTo>
                  <a:pt x="12017" y="1362"/>
                </a:lnTo>
                <a:cubicBezTo>
                  <a:pt x="11947" y="1437"/>
                  <a:pt x="11863" y="1475"/>
                  <a:pt x="11763" y="1475"/>
                </a:cubicBezTo>
                <a:moveTo>
                  <a:pt x="11778" y="1348"/>
                </a:moveTo>
                <a:cubicBezTo>
                  <a:pt x="11826" y="1348"/>
                  <a:pt x="11871" y="1334"/>
                  <a:pt x="11914" y="1306"/>
                </a:cubicBezTo>
                <a:cubicBezTo>
                  <a:pt x="11956" y="1278"/>
                  <a:pt x="11991" y="1239"/>
                  <a:pt x="12017" y="1188"/>
                </a:cubicBezTo>
                <a:lnTo>
                  <a:pt x="12017" y="676"/>
                </a:lnTo>
                <a:cubicBezTo>
                  <a:pt x="11960" y="577"/>
                  <a:pt x="11880" y="527"/>
                  <a:pt x="11778" y="527"/>
                </a:cubicBezTo>
                <a:cubicBezTo>
                  <a:pt x="11691" y="527"/>
                  <a:pt x="11623" y="563"/>
                  <a:pt x="11576" y="634"/>
                </a:cubicBezTo>
                <a:cubicBezTo>
                  <a:pt x="11529" y="704"/>
                  <a:pt x="11505" y="805"/>
                  <a:pt x="11505" y="936"/>
                </a:cubicBezTo>
                <a:cubicBezTo>
                  <a:pt x="11505" y="1055"/>
                  <a:pt x="11531" y="1152"/>
                  <a:pt x="11580" y="1230"/>
                </a:cubicBezTo>
                <a:cubicBezTo>
                  <a:pt x="11630" y="1309"/>
                  <a:pt x="11696" y="1348"/>
                  <a:pt x="11778" y="1348"/>
                </a:cubicBezTo>
              </a:path>
            </a:pathLst>
          </a:custGeom>
          <a:solidFill>
            <a:srgbClr val="EE0000"/>
          </a:solidFill>
          <a:ln>
            <a:noFill/>
          </a:ln>
        </p:spPr>
        <p:txBody>
          <a:bodyPr anchorCtr="0" anchor="ctr" bIns="110575" lIns="110575" spcFirstLastPara="1" rIns="110575" wrap="square" tIns="1105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4" name="Shape 3084"/>
        <p:cNvGrpSpPr/>
        <p:nvPr/>
      </p:nvGrpSpPr>
      <p:grpSpPr>
        <a:xfrm>
          <a:off x="0" y="0"/>
          <a:ext cx="0" cy="0"/>
          <a:chOff x="0" y="0"/>
          <a:chExt cx="0" cy="0"/>
        </a:xfrm>
      </p:grpSpPr>
      <p:sp>
        <p:nvSpPr>
          <p:cNvPr id="3085" name="Google Shape;3085;p224"/>
          <p:cNvSpPr/>
          <p:nvPr/>
        </p:nvSpPr>
        <p:spPr>
          <a:xfrm>
            <a:off x="0" y="0"/>
            <a:ext cx="12191635" cy="7374593"/>
          </a:xfrm>
          <a:custGeom>
            <a:rect b="b" l="l" r="r" t="t"/>
            <a:pathLst>
              <a:path extrusionOk="0" h="16938" w="28001">
                <a:moveTo>
                  <a:pt x="0" y="0"/>
                </a:moveTo>
                <a:lnTo>
                  <a:pt x="28000" y="0"/>
                </a:lnTo>
                <a:lnTo>
                  <a:pt x="28000" y="16937"/>
                </a:lnTo>
                <a:lnTo>
                  <a:pt x="0" y="16937"/>
                </a:lnTo>
                <a:lnTo>
                  <a:pt x="0" y="0"/>
                </a:lnTo>
              </a:path>
            </a:pathLst>
          </a:custGeom>
          <a:solidFill>
            <a:srgbClr val="FFFFFF"/>
          </a:solidFill>
          <a:ln>
            <a:noFill/>
          </a:ln>
        </p:spPr>
      </p:sp>
      <p:sp>
        <p:nvSpPr>
          <p:cNvPr id="3086" name="Google Shape;3086;p224"/>
          <p:cNvSpPr/>
          <p:nvPr/>
        </p:nvSpPr>
        <p:spPr>
          <a:xfrm>
            <a:off x="447157" y="0"/>
            <a:ext cx="436" cy="953499"/>
          </a:xfrm>
          <a:custGeom>
            <a:rect b="b" l="l" r="r" t="t"/>
            <a:pathLst>
              <a:path extrusionOk="0" h="2190" w="1">
                <a:moveTo>
                  <a:pt x="0" y="2189"/>
                </a:moveTo>
                <a:lnTo>
                  <a:pt x="0" y="0"/>
                </a:lnTo>
                <a:lnTo>
                  <a:pt x="0" y="2189"/>
                </a:lnTo>
              </a:path>
            </a:pathLst>
          </a:custGeom>
          <a:noFill/>
          <a:ln>
            <a:noFill/>
          </a:ln>
        </p:spPr>
      </p:sp>
      <p:cxnSp>
        <p:nvCxnSpPr>
          <p:cNvPr id="3087" name="Google Shape;3087;p224"/>
          <p:cNvCxnSpPr/>
          <p:nvPr/>
        </p:nvCxnSpPr>
        <p:spPr>
          <a:xfrm rot="10800000">
            <a:off x="447157" y="-39"/>
            <a:ext cx="0" cy="953100"/>
          </a:xfrm>
          <a:prstGeom prst="straightConnector1">
            <a:avLst/>
          </a:prstGeom>
          <a:noFill/>
          <a:ln cap="flat" cmpd="sng" w="9525">
            <a:solidFill>
              <a:srgbClr val="EE0000"/>
            </a:solidFill>
            <a:prstDash val="solid"/>
            <a:round/>
            <a:headEnd len="sm" w="sm" type="none"/>
            <a:tailEnd len="sm" w="sm" type="none"/>
          </a:ln>
        </p:spPr>
      </p:cxnSp>
      <p:sp>
        <p:nvSpPr>
          <p:cNvPr id="3088" name="Google Shape;3088;p224"/>
          <p:cNvSpPr/>
          <p:nvPr/>
        </p:nvSpPr>
        <p:spPr>
          <a:xfrm>
            <a:off x="447157" y="6881716"/>
            <a:ext cx="436" cy="491552"/>
          </a:xfrm>
          <a:custGeom>
            <a:rect b="b" l="l" r="r" t="t"/>
            <a:pathLst>
              <a:path extrusionOk="0" h="1129" w="1">
                <a:moveTo>
                  <a:pt x="0" y="1128"/>
                </a:moveTo>
                <a:lnTo>
                  <a:pt x="0" y="0"/>
                </a:lnTo>
                <a:lnTo>
                  <a:pt x="0" y="1128"/>
                </a:lnTo>
              </a:path>
            </a:pathLst>
          </a:custGeom>
          <a:noFill/>
          <a:ln>
            <a:noFill/>
          </a:ln>
        </p:spPr>
      </p:sp>
      <p:cxnSp>
        <p:nvCxnSpPr>
          <p:cNvPr id="3089" name="Google Shape;3089;p224"/>
          <p:cNvCxnSpPr/>
          <p:nvPr/>
        </p:nvCxnSpPr>
        <p:spPr>
          <a:xfrm rot="10800000">
            <a:off x="447157" y="6881732"/>
            <a:ext cx="0" cy="491100"/>
          </a:xfrm>
          <a:prstGeom prst="straightConnector1">
            <a:avLst/>
          </a:prstGeom>
          <a:noFill/>
          <a:ln cap="flat" cmpd="sng" w="9525">
            <a:solidFill>
              <a:srgbClr val="EE0000"/>
            </a:solidFill>
            <a:prstDash val="solid"/>
            <a:round/>
            <a:headEnd len="sm" w="sm" type="none"/>
            <a:tailEnd len="sm" w="sm" type="none"/>
          </a:ln>
        </p:spPr>
      </p:cxnSp>
      <p:sp>
        <p:nvSpPr>
          <p:cNvPr id="3090" name="Google Shape;3090;p224"/>
          <p:cNvSpPr/>
          <p:nvPr/>
        </p:nvSpPr>
        <p:spPr>
          <a:xfrm>
            <a:off x="10710443" y="6787238"/>
            <a:ext cx="976602" cy="245994"/>
          </a:xfrm>
          <a:custGeom>
            <a:rect b="b" l="l" r="r" t="t"/>
            <a:pathLst>
              <a:path extrusionOk="0" h="565" w="2243">
                <a:moveTo>
                  <a:pt x="0" y="0"/>
                </a:moveTo>
                <a:lnTo>
                  <a:pt x="2242" y="0"/>
                </a:lnTo>
                <a:lnTo>
                  <a:pt x="2242" y="564"/>
                </a:lnTo>
                <a:lnTo>
                  <a:pt x="0" y="564"/>
                </a:lnTo>
                <a:lnTo>
                  <a:pt x="0" y="0"/>
                </a:lnTo>
              </a:path>
            </a:pathLst>
          </a:custGeom>
          <a:noFill/>
          <a:ln>
            <a:noFill/>
          </a:ln>
        </p:spPr>
      </p:sp>
      <p:pic>
        <p:nvPicPr>
          <p:cNvPr id="3091" name="Google Shape;3091;p224"/>
          <p:cNvPicPr preferRelativeResize="0"/>
          <p:nvPr/>
        </p:nvPicPr>
        <p:blipFill rotWithShape="1">
          <a:blip r:embed="rId3">
            <a:alphaModFix/>
          </a:blip>
          <a:srcRect b="0" l="0" r="0" t="0"/>
          <a:stretch/>
        </p:blipFill>
        <p:spPr>
          <a:xfrm>
            <a:off x="10710443" y="6786803"/>
            <a:ext cx="975299" cy="245993"/>
          </a:xfrm>
          <a:prstGeom prst="rect">
            <a:avLst/>
          </a:prstGeom>
          <a:noFill/>
          <a:ln>
            <a:noFill/>
          </a:ln>
        </p:spPr>
      </p:pic>
      <p:sp>
        <p:nvSpPr>
          <p:cNvPr id="3092" name="Google Shape;3092;p224"/>
          <p:cNvSpPr/>
          <p:nvPr/>
        </p:nvSpPr>
        <p:spPr>
          <a:xfrm>
            <a:off x="5432941" y="2136876"/>
            <a:ext cx="6352486" cy="4301629"/>
          </a:xfrm>
          <a:custGeom>
            <a:rect b="b" l="l" r="r" t="t"/>
            <a:pathLst>
              <a:path extrusionOk="0" h="9880" w="14590">
                <a:moveTo>
                  <a:pt x="0" y="0"/>
                </a:moveTo>
                <a:lnTo>
                  <a:pt x="14589" y="0"/>
                </a:lnTo>
                <a:lnTo>
                  <a:pt x="14589" y="9879"/>
                </a:lnTo>
                <a:lnTo>
                  <a:pt x="0" y="9879"/>
                </a:lnTo>
                <a:lnTo>
                  <a:pt x="0" y="0"/>
                </a:lnTo>
              </a:path>
            </a:pathLst>
          </a:custGeom>
          <a:noFill/>
          <a:ln>
            <a:noFill/>
          </a:ln>
        </p:spPr>
      </p:sp>
      <p:sp>
        <p:nvSpPr>
          <p:cNvPr id="3093" name="Google Shape;3093;p224"/>
          <p:cNvSpPr txBox="1"/>
          <p:nvPr/>
        </p:nvSpPr>
        <p:spPr>
          <a:xfrm>
            <a:off x="5709421" y="2894884"/>
            <a:ext cx="236400" cy="28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a:t>
            </a:r>
            <a:endParaRPr b="0" i="0" sz="1700" u="none" cap="none" strike="noStrike">
              <a:solidFill>
                <a:srgbClr val="000000"/>
              </a:solidFill>
              <a:latin typeface="Times New Roman"/>
              <a:ea typeface="Times New Roman"/>
              <a:cs typeface="Times New Roman"/>
              <a:sym typeface="Times New Roman"/>
            </a:endParaRPr>
          </a:p>
        </p:txBody>
      </p:sp>
      <p:sp>
        <p:nvSpPr>
          <p:cNvPr id="3094" name="Google Shape;3094;p224"/>
          <p:cNvSpPr txBox="1"/>
          <p:nvPr/>
        </p:nvSpPr>
        <p:spPr>
          <a:xfrm>
            <a:off x="6157449" y="2888788"/>
            <a:ext cx="4576500" cy="3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Overpass"/>
                <a:ea typeface="Overpass"/>
                <a:cs typeface="Overpass"/>
                <a:sym typeface="Overpass"/>
              </a:rPr>
              <a:t>Encode human operational knowledge</a:t>
            </a:r>
            <a:endParaRPr b="0" i="0" sz="1700" u="none" cap="none" strike="noStrike">
              <a:solidFill>
                <a:srgbClr val="000000"/>
              </a:solidFill>
              <a:latin typeface="Times New Roman"/>
              <a:ea typeface="Times New Roman"/>
              <a:cs typeface="Times New Roman"/>
              <a:sym typeface="Times New Roman"/>
            </a:endParaRPr>
          </a:p>
        </p:txBody>
      </p:sp>
      <p:sp>
        <p:nvSpPr>
          <p:cNvPr id="3095" name="Google Shape;3095;p224"/>
          <p:cNvSpPr txBox="1"/>
          <p:nvPr/>
        </p:nvSpPr>
        <p:spPr>
          <a:xfrm>
            <a:off x="5709421" y="3386435"/>
            <a:ext cx="236400" cy="28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EE0000"/>
                </a:solidFill>
                <a:latin typeface="Arial"/>
                <a:ea typeface="Arial"/>
                <a:cs typeface="Arial"/>
                <a:sym typeface="Arial"/>
              </a:rPr>
              <a:t>●</a:t>
            </a:r>
            <a:endParaRPr b="0" i="0" sz="1700" u="none" cap="none" strike="noStrike">
              <a:solidFill>
                <a:srgbClr val="000000"/>
              </a:solidFill>
              <a:latin typeface="Times New Roman"/>
              <a:ea typeface="Times New Roman"/>
              <a:cs typeface="Times New Roman"/>
              <a:sym typeface="Times New Roman"/>
            </a:endParaRPr>
          </a:p>
        </p:txBody>
      </p:sp>
      <p:sp>
        <p:nvSpPr>
          <p:cNvPr id="3096" name="Google Shape;3096;p224"/>
          <p:cNvSpPr txBox="1"/>
          <p:nvPr/>
        </p:nvSpPr>
        <p:spPr>
          <a:xfrm>
            <a:off x="6157449" y="3380775"/>
            <a:ext cx="6618900" cy="3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EE0000"/>
                </a:solidFill>
                <a:latin typeface="Overpass"/>
                <a:ea typeface="Overpass"/>
                <a:cs typeface="Overpass"/>
                <a:sym typeface="Overpass"/>
              </a:rPr>
              <a:t>Automatically patch, upgrade, recover, and tune </a:t>
            </a:r>
            <a:endParaRPr b="0" i="0" sz="1700" u="none" cap="none" strike="noStrike">
              <a:solidFill>
                <a:srgbClr val="000000"/>
              </a:solidFill>
              <a:latin typeface="Times New Roman"/>
              <a:ea typeface="Times New Roman"/>
              <a:cs typeface="Times New Roman"/>
              <a:sym typeface="Times New Roman"/>
            </a:endParaRPr>
          </a:p>
        </p:txBody>
      </p:sp>
      <p:sp>
        <p:nvSpPr>
          <p:cNvPr id="3097" name="Google Shape;3097;p224"/>
          <p:cNvSpPr txBox="1"/>
          <p:nvPr/>
        </p:nvSpPr>
        <p:spPr>
          <a:xfrm>
            <a:off x="6157449" y="3735615"/>
            <a:ext cx="4671900" cy="3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EE0000"/>
                </a:solidFill>
                <a:latin typeface="Overpass"/>
                <a:ea typeface="Overpass"/>
                <a:cs typeface="Overpass"/>
                <a:sym typeface="Overpass"/>
              </a:rPr>
              <a:t>container-based apps and services</a:t>
            </a:r>
            <a:endParaRPr b="0" i="0" sz="1700" u="none" cap="none" strike="noStrike">
              <a:solidFill>
                <a:srgbClr val="000000"/>
              </a:solidFill>
              <a:latin typeface="Times New Roman"/>
              <a:ea typeface="Times New Roman"/>
              <a:cs typeface="Times New Roman"/>
              <a:sym typeface="Times New Roman"/>
            </a:endParaRPr>
          </a:p>
        </p:txBody>
      </p:sp>
      <p:sp>
        <p:nvSpPr>
          <p:cNvPr id="3098" name="Google Shape;3098;p224"/>
          <p:cNvSpPr txBox="1"/>
          <p:nvPr/>
        </p:nvSpPr>
        <p:spPr>
          <a:xfrm>
            <a:off x="5709421" y="4233261"/>
            <a:ext cx="236400" cy="28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a:t>
            </a:r>
            <a:endParaRPr b="0" i="0" sz="1700" u="none" cap="none" strike="noStrike">
              <a:solidFill>
                <a:srgbClr val="000000"/>
              </a:solidFill>
              <a:latin typeface="Times New Roman"/>
              <a:ea typeface="Times New Roman"/>
              <a:cs typeface="Times New Roman"/>
              <a:sym typeface="Times New Roman"/>
            </a:endParaRPr>
          </a:p>
        </p:txBody>
      </p:sp>
      <p:sp>
        <p:nvSpPr>
          <p:cNvPr id="3099" name="Google Shape;3099;p224"/>
          <p:cNvSpPr txBox="1"/>
          <p:nvPr/>
        </p:nvSpPr>
        <p:spPr>
          <a:xfrm>
            <a:off x="6157449" y="4227165"/>
            <a:ext cx="2191500" cy="3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Overpass"/>
                <a:ea typeface="Overpass"/>
                <a:cs typeface="Overpass"/>
                <a:sym typeface="Overpass"/>
              </a:rPr>
              <a:t>Kubernetes-native</a:t>
            </a:r>
            <a:endParaRPr b="0" i="0" sz="1700" u="none" cap="none" strike="noStrike">
              <a:solidFill>
                <a:srgbClr val="000000"/>
              </a:solidFill>
              <a:latin typeface="Times New Roman"/>
              <a:ea typeface="Times New Roman"/>
              <a:cs typeface="Times New Roman"/>
              <a:sym typeface="Times New Roman"/>
            </a:endParaRPr>
          </a:p>
        </p:txBody>
      </p:sp>
      <p:sp>
        <p:nvSpPr>
          <p:cNvPr id="3100" name="Google Shape;3100;p224"/>
          <p:cNvSpPr txBox="1"/>
          <p:nvPr/>
        </p:nvSpPr>
        <p:spPr>
          <a:xfrm>
            <a:off x="5709421" y="4724812"/>
            <a:ext cx="236400" cy="28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a:t>
            </a:r>
            <a:endParaRPr b="0" i="0" sz="1700" u="none" cap="none" strike="noStrike">
              <a:solidFill>
                <a:srgbClr val="000000"/>
              </a:solidFill>
              <a:latin typeface="Times New Roman"/>
              <a:ea typeface="Times New Roman"/>
              <a:cs typeface="Times New Roman"/>
              <a:sym typeface="Times New Roman"/>
            </a:endParaRPr>
          </a:p>
        </p:txBody>
      </p:sp>
      <p:sp>
        <p:nvSpPr>
          <p:cNvPr id="3101" name="Google Shape;3101;p224"/>
          <p:cNvSpPr txBox="1"/>
          <p:nvPr/>
        </p:nvSpPr>
        <p:spPr>
          <a:xfrm>
            <a:off x="6157449" y="4719152"/>
            <a:ext cx="5805900" cy="3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Overpass"/>
                <a:ea typeface="Overpass"/>
                <a:cs typeface="Overpass"/>
                <a:sym typeface="Overpass"/>
              </a:rPr>
              <a:t>Purpose-built for a speciﬁc application or service</a:t>
            </a:r>
            <a:endParaRPr b="0" i="0" sz="1700" u="none" cap="none" strike="noStrike">
              <a:solidFill>
                <a:srgbClr val="000000"/>
              </a:solidFill>
              <a:latin typeface="Times New Roman"/>
              <a:ea typeface="Times New Roman"/>
              <a:cs typeface="Times New Roman"/>
              <a:sym typeface="Times New Roman"/>
            </a:endParaRPr>
          </a:p>
        </p:txBody>
      </p:sp>
      <p:sp>
        <p:nvSpPr>
          <p:cNvPr id="3102" name="Google Shape;3102;p224"/>
          <p:cNvSpPr txBox="1"/>
          <p:nvPr/>
        </p:nvSpPr>
        <p:spPr>
          <a:xfrm>
            <a:off x="5709421" y="5216364"/>
            <a:ext cx="236400" cy="286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a:t>
            </a:r>
            <a:endParaRPr b="0" i="0" sz="1700" u="none" cap="none" strike="noStrike">
              <a:solidFill>
                <a:srgbClr val="000000"/>
              </a:solidFill>
              <a:latin typeface="Times New Roman"/>
              <a:ea typeface="Times New Roman"/>
              <a:cs typeface="Times New Roman"/>
              <a:sym typeface="Times New Roman"/>
            </a:endParaRPr>
          </a:p>
        </p:txBody>
      </p:sp>
      <p:sp>
        <p:nvSpPr>
          <p:cNvPr id="3103" name="Google Shape;3103;p224"/>
          <p:cNvSpPr/>
          <p:nvPr/>
        </p:nvSpPr>
        <p:spPr>
          <a:xfrm>
            <a:off x="447157" y="59212"/>
            <a:ext cx="5149476" cy="878612"/>
          </a:xfrm>
          <a:custGeom>
            <a:rect b="b" l="l" r="r" t="t"/>
            <a:pathLst>
              <a:path extrusionOk="0" h="2018" w="11827">
                <a:moveTo>
                  <a:pt x="0" y="0"/>
                </a:moveTo>
                <a:lnTo>
                  <a:pt x="11826" y="0"/>
                </a:lnTo>
                <a:lnTo>
                  <a:pt x="11826" y="2017"/>
                </a:lnTo>
                <a:lnTo>
                  <a:pt x="0" y="2017"/>
                </a:lnTo>
                <a:lnTo>
                  <a:pt x="0" y="0"/>
                </a:lnTo>
              </a:path>
            </a:pathLst>
          </a:custGeom>
          <a:noFill/>
          <a:ln>
            <a:noFill/>
          </a:ln>
        </p:spPr>
      </p:sp>
      <p:sp>
        <p:nvSpPr>
          <p:cNvPr id="3104" name="Google Shape;3104;p224"/>
          <p:cNvSpPr/>
          <p:nvPr/>
        </p:nvSpPr>
        <p:spPr>
          <a:xfrm>
            <a:off x="889525" y="453237"/>
            <a:ext cx="1853933" cy="118425"/>
          </a:xfrm>
          <a:custGeom>
            <a:rect b="b" l="l" r="r" t="t"/>
            <a:pathLst>
              <a:path extrusionOk="0" h="272" w="4258">
                <a:moveTo>
                  <a:pt x="117" y="212"/>
                </a:moveTo>
                <a:lnTo>
                  <a:pt x="62" y="103"/>
                </a:lnTo>
                <a:lnTo>
                  <a:pt x="29" y="148"/>
                </a:lnTo>
                <a:lnTo>
                  <a:pt x="29" y="212"/>
                </a:lnTo>
                <a:lnTo>
                  <a:pt x="0" y="212"/>
                </a:lnTo>
                <a:lnTo>
                  <a:pt x="0" y="6"/>
                </a:lnTo>
                <a:lnTo>
                  <a:pt x="29" y="6"/>
                </a:lnTo>
                <a:lnTo>
                  <a:pt x="29" y="105"/>
                </a:lnTo>
                <a:lnTo>
                  <a:pt x="103" y="6"/>
                </a:lnTo>
                <a:lnTo>
                  <a:pt x="136" y="6"/>
                </a:lnTo>
                <a:lnTo>
                  <a:pt x="82" y="78"/>
                </a:lnTo>
                <a:lnTo>
                  <a:pt x="150" y="212"/>
                </a:lnTo>
                <a:lnTo>
                  <a:pt x="117" y="212"/>
                </a:lnTo>
                <a:moveTo>
                  <a:pt x="266" y="212"/>
                </a:moveTo>
                <a:lnTo>
                  <a:pt x="266" y="198"/>
                </a:lnTo>
                <a:cubicBezTo>
                  <a:pt x="257" y="210"/>
                  <a:pt x="246" y="216"/>
                  <a:pt x="230" y="216"/>
                </a:cubicBezTo>
                <a:cubicBezTo>
                  <a:pt x="197" y="216"/>
                  <a:pt x="180" y="194"/>
                  <a:pt x="180" y="151"/>
                </a:cubicBezTo>
                <a:lnTo>
                  <a:pt x="180" y="62"/>
                </a:lnTo>
                <a:lnTo>
                  <a:pt x="208" y="62"/>
                </a:lnTo>
                <a:lnTo>
                  <a:pt x="208" y="151"/>
                </a:lnTo>
                <a:cubicBezTo>
                  <a:pt x="208" y="162"/>
                  <a:pt x="211" y="172"/>
                  <a:pt x="216" y="178"/>
                </a:cubicBezTo>
                <a:cubicBezTo>
                  <a:pt x="220" y="184"/>
                  <a:pt x="228" y="187"/>
                  <a:pt x="236" y="187"/>
                </a:cubicBezTo>
                <a:cubicBezTo>
                  <a:pt x="256" y="187"/>
                  <a:pt x="266" y="175"/>
                  <a:pt x="266" y="152"/>
                </a:cubicBezTo>
                <a:lnTo>
                  <a:pt x="266" y="62"/>
                </a:lnTo>
                <a:lnTo>
                  <a:pt x="294" y="62"/>
                </a:lnTo>
                <a:lnTo>
                  <a:pt x="294" y="212"/>
                </a:lnTo>
                <a:lnTo>
                  <a:pt x="266" y="212"/>
                </a:lnTo>
                <a:moveTo>
                  <a:pt x="396" y="216"/>
                </a:moveTo>
                <a:cubicBezTo>
                  <a:pt x="384" y="216"/>
                  <a:pt x="373" y="211"/>
                  <a:pt x="364" y="200"/>
                </a:cubicBezTo>
                <a:lnTo>
                  <a:pt x="364" y="212"/>
                </a:lnTo>
                <a:lnTo>
                  <a:pt x="335" y="212"/>
                </a:lnTo>
                <a:lnTo>
                  <a:pt x="335" y="14"/>
                </a:lnTo>
                <a:lnTo>
                  <a:pt x="364" y="0"/>
                </a:lnTo>
                <a:lnTo>
                  <a:pt x="364" y="72"/>
                </a:lnTo>
                <a:cubicBezTo>
                  <a:pt x="371" y="63"/>
                  <a:pt x="383" y="58"/>
                  <a:pt x="396" y="58"/>
                </a:cubicBezTo>
                <a:cubicBezTo>
                  <a:pt x="413" y="58"/>
                  <a:pt x="428" y="65"/>
                  <a:pt x="439" y="79"/>
                </a:cubicBezTo>
                <a:cubicBezTo>
                  <a:pt x="449" y="92"/>
                  <a:pt x="454" y="111"/>
                  <a:pt x="454" y="136"/>
                </a:cubicBezTo>
                <a:cubicBezTo>
                  <a:pt x="454" y="161"/>
                  <a:pt x="449" y="181"/>
                  <a:pt x="439" y="196"/>
                </a:cubicBezTo>
                <a:cubicBezTo>
                  <a:pt x="429" y="209"/>
                  <a:pt x="414" y="216"/>
                  <a:pt x="396" y="216"/>
                </a:cubicBezTo>
                <a:moveTo>
                  <a:pt x="392" y="187"/>
                </a:moveTo>
                <a:cubicBezTo>
                  <a:pt x="403" y="187"/>
                  <a:pt x="411" y="183"/>
                  <a:pt x="417" y="174"/>
                </a:cubicBezTo>
                <a:cubicBezTo>
                  <a:pt x="423" y="164"/>
                  <a:pt x="426" y="152"/>
                  <a:pt x="426" y="136"/>
                </a:cubicBezTo>
                <a:cubicBezTo>
                  <a:pt x="426" y="120"/>
                  <a:pt x="423" y="108"/>
                  <a:pt x="417" y="100"/>
                </a:cubicBezTo>
                <a:cubicBezTo>
                  <a:pt x="412" y="91"/>
                  <a:pt x="403" y="87"/>
                  <a:pt x="392" y="87"/>
                </a:cubicBezTo>
                <a:cubicBezTo>
                  <a:pt x="386" y="87"/>
                  <a:pt x="380" y="88"/>
                  <a:pt x="375" y="92"/>
                </a:cubicBezTo>
                <a:cubicBezTo>
                  <a:pt x="369" y="95"/>
                  <a:pt x="366" y="100"/>
                  <a:pt x="364" y="103"/>
                </a:cubicBezTo>
                <a:lnTo>
                  <a:pt x="364" y="168"/>
                </a:lnTo>
                <a:cubicBezTo>
                  <a:pt x="370" y="181"/>
                  <a:pt x="379" y="187"/>
                  <a:pt x="392" y="187"/>
                </a:cubicBezTo>
                <a:moveTo>
                  <a:pt x="545" y="216"/>
                </a:moveTo>
                <a:cubicBezTo>
                  <a:pt x="525" y="216"/>
                  <a:pt x="509" y="209"/>
                  <a:pt x="498" y="194"/>
                </a:cubicBezTo>
                <a:cubicBezTo>
                  <a:pt x="487" y="181"/>
                  <a:pt x="482" y="161"/>
                  <a:pt x="482" y="136"/>
                </a:cubicBezTo>
                <a:cubicBezTo>
                  <a:pt x="482" y="111"/>
                  <a:pt x="487" y="92"/>
                  <a:pt x="498" y="79"/>
                </a:cubicBezTo>
                <a:cubicBezTo>
                  <a:pt x="509" y="65"/>
                  <a:pt x="525" y="58"/>
                  <a:pt x="545" y="58"/>
                </a:cubicBezTo>
                <a:cubicBezTo>
                  <a:pt x="562" y="58"/>
                  <a:pt x="577" y="64"/>
                  <a:pt x="588" y="76"/>
                </a:cubicBezTo>
                <a:cubicBezTo>
                  <a:pt x="599" y="88"/>
                  <a:pt x="604" y="105"/>
                  <a:pt x="604" y="128"/>
                </a:cubicBezTo>
                <a:cubicBezTo>
                  <a:pt x="604" y="136"/>
                  <a:pt x="604" y="142"/>
                  <a:pt x="603" y="147"/>
                </a:cubicBezTo>
                <a:lnTo>
                  <a:pt x="509" y="147"/>
                </a:lnTo>
                <a:cubicBezTo>
                  <a:pt x="509" y="159"/>
                  <a:pt x="514" y="171"/>
                  <a:pt x="520" y="178"/>
                </a:cubicBezTo>
                <a:cubicBezTo>
                  <a:pt x="527" y="185"/>
                  <a:pt x="536" y="188"/>
                  <a:pt x="545" y="188"/>
                </a:cubicBezTo>
                <a:cubicBezTo>
                  <a:pt x="557" y="188"/>
                  <a:pt x="566" y="184"/>
                  <a:pt x="573" y="173"/>
                </a:cubicBezTo>
                <a:lnTo>
                  <a:pt x="592" y="194"/>
                </a:lnTo>
                <a:cubicBezTo>
                  <a:pt x="581" y="209"/>
                  <a:pt x="564" y="216"/>
                  <a:pt x="545" y="216"/>
                </a:cubicBezTo>
                <a:moveTo>
                  <a:pt x="509" y="123"/>
                </a:moveTo>
                <a:lnTo>
                  <a:pt x="577" y="123"/>
                </a:lnTo>
                <a:cubicBezTo>
                  <a:pt x="575" y="110"/>
                  <a:pt x="572" y="101"/>
                  <a:pt x="566" y="95"/>
                </a:cubicBezTo>
                <a:cubicBezTo>
                  <a:pt x="560" y="88"/>
                  <a:pt x="552" y="85"/>
                  <a:pt x="545" y="85"/>
                </a:cubicBezTo>
                <a:cubicBezTo>
                  <a:pt x="535" y="85"/>
                  <a:pt x="527" y="88"/>
                  <a:pt x="520" y="95"/>
                </a:cubicBezTo>
                <a:cubicBezTo>
                  <a:pt x="514" y="101"/>
                  <a:pt x="510" y="110"/>
                  <a:pt x="509" y="123"/>
                </a:cubicBezTo>
                <a:moveTo>
                  <a:pt x="637" y="212"/>
                </a:moveTo>
                <a:lnTo>
                  <a:pt x="637" y="62"/>
                </a:lnTo>
                <a:lnTo>
                  <a:pt x="665" y="62"/>
                </a:lnTo>
                <a:lnTo>
                  <a:pt x="665" y="79"/>
                </a:lnTo>
                <a:cubicBezTo>
                  <a:pt x="671" y="65"/>
                  <a:pt x="681" y="58"/>
                  <a:pt x="697" y="58"/>
                </a:cubicBezTo>
                <a:cubicBezTo>
                  <a:pt x="706" y="58"/>
                  <a:pt x="713" y="60"/>
                  <a:pt x="720" y="66"/>
                </a:cubicBezTo>
                <a:lnTo>
                  <a:pt x="715" y="95"/>
                </a:lnTo>
                <a:cubicBezTo>
                  <a:pt x="709" y="90"/>
                  <a:pt x="701" y="88"/>
                  <a:pt x="693" y="88"/>
                </a:cubicBezTo>
                <a:cubicBezTo>
                  <a:pt x="686" y="88"/>
                  <a:pt x="679" y="91"/>
                  <a:pt x="674" y="97"/>
                </a:cubicBezTo>
                <a:cubicBezTo>
                  <a:pt x="668" y="103"/>
                  <a:pt x="665" y="113"/>
                  <a:pt x="665" y="127"/>
                </a:cubicBezTo>
                <a:lnTo>
                  <a:pt x="665" y="212"/>
                </a:lnTo>
                <a:lnTo>
                  <a:pt x="637" y="212"/>
                </a:lnTo>
                <a:moveTo>
                  <a:pt x="830" y="212"/>
                </a:moveTo>
                <a:lnTo>
                  <a:pt x="830" y="122"/>
                </a:lnTo>
                <a:cubicBezTo>
                  <a:pt x="830" y="110"/>
                  <a:pt x="828" y="101"/>
                  <a:pt x="822" y="95"/>
                </a:cubicBezTo>
                <a:cubicBezTo>
                  <a:pt x="818" y="89"/>
                  <a:pt x="811" y="87"/>
                  <a:pt x="804" y="87"/>
                </a:cubicBezTo>
                <a:cubicBezTo>
                  <a:pt x="784" y="87"/>
                  <a:pt x="773" y="98"/>
                  <a:pt x="773" y="121"/>
                </a:cubicBezTo>
                <a:lnTo>
                  <a:pt x="773" y="212"/>
                </a:lnTo>
                <a:lnTo>
                  <a:pt x="745" y="212"/>
                </a:lnTo>
                <a:lnTo>
                  <a:pt x="745" y="62"/>
                </a:lnTo>
                <a:lnTo>
                  <a:pt x="773" y="62"/>
                </a:lnTo>
                <a:lnTo>
                  <a:pt x="773" y="76"/>
                </a:lnTo>
                <a:cubicBezTo>
                  <a:pt x="782" y="64"/>
                  <a:pt x="794" y="58"/>
                  <a:pt x="809" y="58"/>
                </a:cubicBezTo>
                <a:cubicBezTo>
                  <a:pt x="842" y="58"/>
                  <a:pt x="860" y="79"/>
                  <a:pt x="860" y="122"/>
                </a:cubicBezTo>
                <a:lnTo>
                  <a:pt x="860" y="212"/>
                </a:lnTo>
                <a:lnTo>
                  <a:pt x="830" y="212"/>
                </a:lnTo>
                <a:moveTo>
                  <a:pt x="955" y="216"/>
                </a:moveTo>
                <a:cubicBezTo>
                  <a:pt x="935" y="216"/>
                  <a:pt x="920" y="209"/>
                  <a:pt x="908" y="194"/>
                </a:cubicBezTo>
                <a:cubicBezTo>
                  <a:pt x="897" y="181"/>
                  <a:pt x="892" y="161"/>
                  <a:pt x="892" y="136"/>
                </a:cubicBezTo>
                <a:cubicBezTo>
                  <a:pt x="892" y="111"/>
                  <a:pt x="897" y="92"/>
                  <a:pt x="908" y="79"/>
                </a:cubicBezTo>
                <a:cubicBezTo>
                  <a:pt x="920" y="65"/>
                  <a:pt x="936" y="58"/>
                  <a:pt x="955" y="58"/>
                </a:cubicBezTo>
                <a:cubicBezTo>
                  <a:pt x="972" y="58"/>
                  <a:pt x="987" y="64"/>
                  <a:pt x="998" y="76"/>
                </a:cubicBezTo>
                <a:cubicBezTo>
                  <a:pt x="1010" y="88"/>
                  <a:pt x="1015" y="105"/>
                  <a:pt x="1015" y="128"/>
                </a:cubicBezTo>
                <a:cubicBezTo>
                  <a:pt x="1015" y="136"/>
                  <a:pt x="1014" y="142"/>
                  <a:pt x="1013" y="147"/>
                </a:cubicBezTo>
                <a:lnTo>
                  <a:pt x="920" y="147"/>
                </a:lnTo>
                <a:cubicBezTo>
                  <a:pt x="920" y="159"/>
                  <a:pt x="924" y="171"/>
                  <a:pt x="931" y="178"/>
                </a:cubicBezTo>
                <a:cubicBezTo>
                  <a:pt x="938" y="185"/>
                  <a:pt x="946" y="188"/>
                  <a:pt x="955" y="188"/>
                </a:cubicBezTo>
                <a:cubicBezTo>
                  <a:pt x="967" y="188"/>
                  <a:pt x="977" y="184"/>
                  <a:pt x="984" y="173"/>
                </a:cubicBezTo>
                <a:lnTo>
                  <a:pt x="1002" y="194"/>
                </a:lnTo>
                <a:cubicBezTo>
                  <a:pt x="991" y="209"/>
                  <a:pt x="976" y="216"/>
                  <a:pt x="955" y="216"/>
                </a:cubicBezTo>
                <a:moveTo>
                  <a:pt x="920" y="123"/>
                </a:moveTo>
                <a:lnTo>
                  <a:pt x="987" y="123"/>
                </a:lnTo>
                <a:cubicBezTo>
                  <a:pt x="987" y="110"/>
                  <a:pt x="983" y="101"/>
                  <a:pt x="977" y="95"/>
                </a:cubicBezTo>
                <a:cubicBezTo>
                  <a:pt x="970" y="88"/>
                  <a:pt x="963" y="85"/>
                  <a:pt x="955" y="85"/>
                </a:cubicBezTo>
                <a:cubicBezTo>
                  <a:pt x="946" y="85"/>
                  <a:pt x="937" y="88"/>
                  <a:pt x="930" y="95"/>
                </a:cubicBezTo>
                <a:cubicBezTo>
                  <a:pt x="924" y="101"/>
                  <a:pt x="920" y="110"/>
                  <a:pt x="920" y="123"/>
                </a:cubicBezTo>
                <a:moveTo>
                  <a:pt x="1085" y="216"/>
                </a:moveTo>
                <a:cubicBezTo>
                  <a:pt x="1064" y="216"/>
                  <a:pt x="1054" y="203"/>
                  <a:pt x="1054" y="178"/>
                </a:cubicBezTo>
                <a:lnTo>
                  <a:pt x="1054" y="88"/>
                </a:lnTo>
                <a:lnTo>
                  <a:pt x="1033" y="88"/>
                </a:lnTo>
                <a:lnTo>
                  <a:pt x="1033" y="62"/>
                </a:lnTo>
                <a:lnTo>
                  <a:pt x="1054" y="62"/>
                </a:lnTo>
                <a:lnTo>
                  <a:pt x="1054" y="14"/>
                </a:lnTo>
                <a:lnTo>
                  <a:pt x="1083" y="0"/>
                </a:lnTo>
                <a:lnTo>
                  <a:pt x="1083" y="62"/>
                </a:lnTo>
                <a:lnTo>
                  <a:pt x="1114" y="62"/>
                </a:lnTo>
                <a:lnTo>
                  <a:pt x="1114" y="88"/>
                </a:lnTo>
                <a:lnTo>
                  <a:pt x="1083" y="88"/>
                </a:lnTo>
                <a:lnTo>
                  <a:pt x="1083" y="171"/>
                </a:lnTo>
                <a:cubicBezTo>
                  <a:pt x="1083" y="181"/>
                  <a:pt x="1087" y="187"/>
                  <a:pt x="1096" y="187"/>
                </a:cubicBezTo>
                <a:cubicBezTo>
                  <a:pt x="1102" y="187"/>
                  <a:pt x="1109" y="185"/>
                  <a:pt x="1117" y="181"/>
                </a:cubicBezTo>
                <a:lnTo>
                  <a:pt x="1113" y="209"/>
                </a:lnTo>
                <a:cubicBezTo>
                  <a:pt x="1105" y="213"/>
                  <a:pt x="1096" y="216"/>
                  <a:pt x="1085" y="216"/>
                </a:cubicBezTo>
                <a:moveTo>
                  <a:pt x="1202" y="216"/>
                </a:moveTo>
                <a:cubicBezTo>
                  <a:pt x="1182" y="216"/>
                  <a:pt x="1166" y="209"/>
                  <a:pt x="1155" y="194"/>
                </a:cubicBezTo>
                <a:cubicBezTo>
                  <a:pt x="1144" y="181"/>
                  <a:pt x="1139" y="161"/>
                  <a:pt x="1139" y="136"/>
                </a:cubicBezTo>
                <a:cubicBezTo>
                  <a:pt x="1139" y="111"/>
                  <a:pt x="1144" y="92"/>
                  <a:pt x="1155" y="79"/>
                </a:cubicBezTo>
                <a:cubicBezTo>
                  <a:pt x="1166" y="65"/>
                  <a:pt x="1182" y="58"/>
                  <a:pt x="1202" y="58"/>
                </a:cubicBezTo>
                <a:cubicBezTo>
                  <a:pt x="1219" y="58"/>
                  <a:pt x="1234" y="64"/>
                  <a:pt x="1245" y="76"/>
                </a:cubicBezTo>
                <a:cubicBezTo>
                  <a:pt x="1256" y="88"/>
                  <a:pt x="1261" y="105"/>
                  <a:pt x="1261" y="128"/>
                </a:cubicBezTo>
                <a:cubicBezTo>
                  <a:pt x="1261" y="136"/>
                  <a:pt x="1261" y="142"/>
                  <a:pt x="1260" y="147"/>
                </a:cubicBezTo>
                <a:lnTo>
                  <a:pt x="1166" y="147"/>
                </a:lnTo>
                <a:cubicBezTo>
                  <a:pt x="1167" y="159"/>
                  <a:pt x="1171" y="171"/>
                  <a:pt x="1177" y="178"/>
                </a:cubicBezTo>
                <a:cubicBezTo>
                  <a:pt x="1185" y="185"/>
                  <a:pt x="1193" y="188"/>
                  <a:pt x="1202" y="188"/>
                </a:cubicBezTo>
                <a:cubicBezTo>
                  <a:pt x="1214" y="188"/>
                  <a:pt x="1224" y="184"/>
                  <a:pt x="1230" y="173"/>
                </a:cubicBezTo>
                <a:lnTo>
                  <a:pt x="1249" y="194"/>
                </a:lnTo>
                <a:cubicBezTo>
                  <a:pt x="1238" y="209"/>
                  <a:pt x="1221" y="216"/>
                  <a:pt x="1202" y="216"/>
                </a:cubicBezTo>
                <a:moveTo>
                  <a:pt x="1166" y="123"/>
                </a:moveTo>
                <a:lnTo>
                  <a:pt x="1234" y="123"/>
                </a:lnTo>
                <a:cubicBezTo>
                  <a:pt x="1232" y="110"/>
                  <a:pt x="1229" y="101"/>
                  <a:pt x="1224" y="95"/>
                </a:cubicBezTo>
                <a:cubicBezTo>
                  <a:pt x="1217" y="88"/>
                  <a:pt x="1209" y="85"/>
                  <a:pt x="1202" y="85"/>
                </a:cubicBezTo>
                <a:cubicBezTo>
                  <a:pt x="1192" y="85"/>
                  <a:pt x="1184" y="88"/>
                  <a:pt x="1177" y="95"/>
                </a:cubicBezTo>
                <a:cubicBezTo>
                  <a:pt x="1171" y="101"/>
                  <a:pt x="1167" y="110"/>
                  <a:pt x="1166" y="123"/>
                </a:cubicBezTo>
                <a:moveTo>
                  <a:pt x="1337" y="216"/>
                </a:moveTo>
                <a:cubicBezTo>
                  <a:pt x="1326" y="216"/>
                  <a:pt x="1315" y="213"/>
                  <a:pt x="1306" y="209"/>
                </a:cubicBezTo>
                <a:cubicBezTo>
                  <a:pt x="1296" y="205"/>
                  <a:pt x="1290" y="199"/>
                  <a:pt x="1284" y="192"/>
                </a:cubicBezTo>
                <a:lnTo>
                  <a:pt x="1304" y="173"/>
                </a:lnTo>
                <a:cubicBezTo>
                  <a:pt x="1314" y="183"/>
                  <a:pt x="1325" y="188"/>
                  <a:pt x="1336" y="188"/>
                </a:cubicBezTo>
                <a:cubicBezTo>
                  <a:pt x="1353" y="188"/>
                  <a:pt x="1361" y="183"/>
                  <a:pt x="1361" y="172"/>
                </a:cubicBezTo>
                <a:cubicBezTo>
                  <a:pt x="1361" y="167"/>
                  <a:pt x="1359" y="164"/>
                  <a:pt x="1356" y="161"/>
                </a:cubicBezTo>
                <a:cubicBezTo>
                  <a:pt x="1353" y="158"/>
                  <a:pt x="1350" y="155"/>
                  <a:pt x="1347" y="154"/>
                </a:cubicBezTo>
                <a:cubicBezTo>
                  <a:pt x="1344" y="153"/>
                  <a:pt x="1338" y="151"/>
                  <a:pt x="1332" y="147"/>
                </a:cubicBezTo>
                <a:cubicBezTo>
                  <a:pt x="1316" y="142"/>
                  <a:pt x="1305" y="135"/>
                  <a:pt x="1299" y="128"/>
                </a:cubicBezTo>
                <a:cubicBezTo>
                  <a:pt x="1291" y="121"/>
                  <a:pt x="1288" y="111"/>
                  <a:pt x="1288" y="100"/>
                </a:cubicBezTo>
                <a:cubicBezTo>
                  <a:pt x="1288" y="87"/>
                  <a:pt x="1292" y="77"/>
                  <a:pt x="1301" y="69"/>
                </a:cubicBezTo>
                <a:cubicBezTo>
                  <a:pt x="1311" y="62"/>
                  <a:pt x="1322" y="58"/>
                  <a:pt x="1336" y="58"/>
                </a:cubicBezTo>
                <a:cubicBezTo>
                  <a:pt x="1357" y="58"/>
                  <a:pt x="1374" y="65"/>
                  <a:pt x="1385" y="81"/>
                </a:cubicBezTo>
                <a:lnTo>
                  <a:pt x="1364" y="98"/>
                </a:lnTo>
                <a:cubicBezTo>
                  <a:pt x="1357" y="90"/>
                  <a:pt x="1347" y="85"/>
                  <a:pt x="1336" y="85"/>
                </a:cubicBezTo>
                <a:cubicBezTo>
                  <a:pt x="1331" y="85"/>
                  <a:pt x="1325" y="87"/>
                  <a:pt x="1322" y="89"/>
                </a:cubicBezTo>
                <a:cubicBezTo>
                  <a:pt x="1318" y="91"/>
                  <a:pt x="1316" y="95"/>
                  <a:pt x="1316" y="100"/>
                </a:cubicBezTo>
                <a:cubicBezTo>
                  <a:pt x="1316" y="104"/>
                  <a:pt x="1318" y="108"/>
                  <a:pt x="1323" y="110"/>
                </a:cubicBezTo>
                <a:cubicBezTo>
                  <a:pt x="1327" y="113"/>
                  <a:pt x="1334" y="116"/>
                  <a:pt x="1343" y="120"/>
                </a:cubicBezTo>
                <a:cubicBezTo>
                  <a:pt x="1359" y="126"/>
                  <a:pt x="1370" y="133"/>
                  <a:pt x="1378" y="140"/>
                </a:cubicBezTo>
                <a:cubicBezTo>
                  <a:pt x="1386" y="148"/>
                  <a:pt x="1389" y="158"/>
                  <a:pt x="1389" y="172"/>
                </a:cubicBezTo>
                <a:cubicBezTo>
                  <a:pt x="1389" y="186"/>
                  <a:pt x="1385" y="197"/>
                  <a:pt x="1375" y="204"/>
                </a:cubicBezTo>
                <a:cubicBezTo>
                  <a:pt x="1366" y="212"/>
                  <a:pt x="1353" y="216"/>
                  <a:pt x="1337" y="216"/>
                </a:cubicBezTo>
                <a:moveTo>
                  <a:pt x="1601" y="210"/>
                </a:moveTo>
                <a:cubicBezTo>
                  <a:pt x="1591" y="213"/>
                  <a:pt x="1581" y="216"/>
                  <a:pt x="1569" y="216"/>
                </a:cubicBezTo>
                <a:cubicBezTo>
                  <a:pt x="1557" y="216"/>
                  <a:pt x="1547" y="213"/>
                  <a:pt x="1537" y="210"/>
                </a:cubicBezTo>
                <a:cubicBezTo>
                  <a:pt x="1527" y="205"/>
                  <a:pt x="1519" y="200"/>
                  <a:pt x="1512" y="193"/>
                </a:cubicBezTo>
                <a:cubicBezTo>
                  <a:pt x="1507" y="186"/>
                  <a:pt x="1501" y="178"/>
                  <a:pt x="1497" y="168"/>
                </a:cubicBezTo>
                <a:cubicBezTo>
                  <a:pt x="1494" y="159"/>
                  <a:pt x="1490" y="148"/>
                  <a:pt x="1488" y="139"/>
                </a:cubicBezTo>
                <a:cubicBezTo>
                  <a:pt x="1487" y="129"/>
                  <a:pt x="1486" y="119"/>
                  <a:pt x="1486" y="109"/>
                </a:cubicBezTo>
                <a:cubicBezTo>
                  <a:pt x="1486" y="98"/>
                  <a:pt x="1487" y="88"/>
                  <a:pt x="1488" y="78"/>
                </a:cubicBezTo>
                <a:cubicBezTo>
                  <a:pt x="1490" y="69"/>
                  <a:pt x="1494" y="59"/>
                  <a:pt x="1497" y="50"/>
                </a:cubicBezTo>
                <a:cubicBezTo>
                  <a:pt x="1501" y="40"/>
                  <a:pt x="1507" y="32"/>
                  <a:pt x="1512" y="25"/>
                </a:cubicBezTo>
                <a:cubicBezTo>
                  <a:pt x="1519" y="18"/>
                  <a:pt x="1527" y="13"/>
                  <a:pt x="1537" y="9"/>
                </a:cubicBezTo>
                <a:cubicBezTo>
                  <a:pt x="1547" y="5"/>
                  <a:pt x="1557" y="2"/>
                  <a:pt x="1569" y="2"/>
                </a:cubicBezTo>
                <a:cubicBezTo>
                  <a:pt x="1581" y="2"/>
                  <a:pt x="1591" y="5"/>
                  <a:pt x="1601" y="9"/>
                </a:cubicBezTo>
                <a:cubicBezTo>
                  <a:pt x="1611" y="13"/>
                  <a:pt x="1618" y="18"/>
                  <a:pt x="1624" y="25"/>
                </a:cubicBezTo>
                <a:cubicBezTo>
                  <a:pt x="1630" y="32"/>
                  <a:pt x="1636" y="40"/>
                  <a:pt x="1640" y="50"/>
                </a:cubicBezTo>
                <a:cubicBezTo>
                  <a:pt x="1644" y="59"/>
                  <a:pt x="1647" y="69"/>
                  <a:pt x="1649" y="78"/>
                </a:cubicBezTo>
                <a:cubicBezTo>
                  <a:pt x="1650" y="88"/>
                  <a:pt x="1651" y="98"/>
                  <a:pt x="1651" y="109"/>
                </a:cubicBezTo>
                <a:cubicBezTo>
                  <a:pt x="1651" y="119"/>
                  <a:pt x="1650" y="129"/>
                  <a:pt x="1649" y="139"/>
                </a:cubicBezTo>
                <a:cubicBezTo>
                  <a:pt x="1647" y="148"/>
                  <a:pt x="1644" y="159"/>
                  <a:pt x="1640" y="168"/>
                </a:cubicBezTo>
                <a:cubicBezTo>
                  <a:pt x="1636" y="178"/>
                  <a:pt x="1630" y="186"/>
                  <a:pt x="1624" y="193"/>
                </a:cubicBezTo>
                <a:cubicBezTo>
                  <a:pt x="1618" y="200"/>
                  <a:pt x="1611" y="205"/>
                  <a:pt x="1601" y="210"/>
                </a:cubicBezTo>
                <a:moveTo>
                  <a:pt x="1543" y="179"/>
                </a:moveTo>
                <a:cubicBezTo>
                  <a:pt x="1551" y="184"/>
                  <a:pt x="1560" y="186"/>
                  <a:pt x="1569" y="186"/>
                </a:cubicBezTo>
                <a:cubicBezTo>
                  <a:pt x="1579" y="186"/>
                  <a:pt x="1586" y="184"/>
                  <a:pt x="1594" y="179"/>
                </a:cubicBezTo>
                <a:cubicBezTo>
                  <a:pt x="1601" y="174"/>
                  <a:pt x="1607" y="167"/>
                  <a:pt x="1611" y="159"/>
                </a:cubicBezTo>
                <a:cubicBezTo>
                  <a:pt x="1615" y="152"/>
                  <a:pt x="1617" y="143"/>
                  <a:pt x="1619" y="135"/>
                </a:cubicBezTo>
                <a:cubicBezTo>
                  <a:pt x="1622" y="127"/>
                  <a:pt x="1622" y="117"/>
                  <a:pt x="1622" y="109"/>
                </a:cubicBezTo>
                <a:cubicBezTo>
                  <a:pt x="1622" y="100"/>
                  <a:pt x="1622" y="90"/>
                  <a:pt x="1619" y="82"/>
                </a:cubicBezTo>
                <a:cubicBezTo>
                  <a:pt x="1617" y="72"/>
                  <a:pt x="1615" y="64"/>
                  <a:pt x="1611" y="57"/>
                </a:cubicBezTo>
                <a:cubicBezTo>
                  <a:pt x="1607" y="50"/>
                  <a:pt x="1601" y="44"/>
                  <a:pt x="1594" y="39"/>
                </a:cubicBezTo>
                <a:cubicBezTo>
                  <a:pt x="1586" y="34"/>
                  <a:pt x="1579" y="32"/>
                  <a:pt x="1569" y="32"/>
                </a:cubicBezTo>
                <a:cubicBezTo>
                  <a:pt x="1560" y="32"/>
                  <a:pt x="1551" y="34"/>
                  <a:pt x="1543" y="39"/>
                </a:cubicBezTo>
                <a:cubicBezTo>
                  <a:pt x="1537" y="44"/>
                  <a:pt x="1531" y="50"/>
                  <a:pt x="1527" y="58"/>
                </a:cubicBezTo>
                <a:cubicBezTo>
                  <a:pt x="1522" y="66"/>
                  <a:pt x="1520" y="73"/>
                  <a:pt x="1518" y="83"/>
                </a:cubicBezTo>
                <a:cubicBezTo>
                  <a:pt x="1516" y="91"/>
                  <a:pt x="1515" y="100"/>
                  <a:pt x="1515" y="109"/>
                </a:cubicBezTo>
                <a:cubicBezTo>
                  <a:pt x="1515" y="119"/>
                  <a:pt x="1516" y="127"/>
                  <a:pt x="1518" y="136"/>
                </a:cubicBezTo>
                <a:cubicBezTo>
                  <a:pt x="1520" y="145"/>
                  <a:pt x="1522" y="153"/>
                  <a:pt x="1527" y="160"/>
                </a:cubicBezTo>
                <a:cubicBezTo>
                  <a:pt x="1531" y="167"/>
                  <a:pt x="1537" y="174"/>
                  <a:pt x="1543" y="179"/>
                </a:cubicBezTo>
                <a:moveTo>
                  <a:pt x="1752" y="216"/>
                </a:moveTo>
                <a:cubicBezTo>
                  <a:pt x="1737" y="216"/>
                  <a:pt x="1726" y="210"/>
                  <a:pt x="1719" y="199"/>
                </a:cubicBezTo>
                <a:lnTo>
                  <a:pt x="1719" y="257"/>
                </a:lnTo>
                <a:lnTo>
                  <a:pt x="1690" y="271"/>
                </a:lnTo>
                <a:lnTo>
                  <a:pt x="1690" y="62"/>
                </a:lnTo>
                <a:lnTo>
                  <a:pt x="1719" y="62"/>
                </a:lnTo>
                <a:lnTo>
                  <a:pt x="1719" y="73"/>
                </a:lnTo>
                <a:cubicBezTo>
                  <a:pt x="1727" y="63"/>
                  <a:pt x="1738" y="58"/>
                  <a:pt x="1752" y="58"/>
                </a:cubicBezTo>
                <a:cubicBezTo>
                  <a:pt x="1769" y="58"/>
                  <a:pt x="1783" y="65"/>
                  <a:pt x="1794" y="79"/>
                </a:cubicBezTo>
                <a:cubicBezTo>
                  <a:pt x="1803" y="92"/>
                  <a:pt x="1809" y="111"/>
                  <a:pt x="1809" y="136"/>
                </a:cubicBezTo>
                <a:cubicBezTo>
                  <a:pt x="1809" y="161"/>
                  <a:pt x="1803" y="181"/>
                  <a:pt x="1792" y="194"/>
                </a:cubicBezTo>
                <a:cubicBezTo>
                  <a:pt x="1783" y="209"/>
                  <a:pt x="1768" y="216"/>
                  <a:pt x="1752" y="216"/>
                </a:cubicBezTo>
                <a:moveTo>
                  <a:pt x="1747" y="187"/>
                </a:moveTo>
                <a:cubicBezTo>
                  <a:pt x="1758" y="187"/>
                  <a:pt x="1766" y="183"/>
                  <a:pt x="1771" y="174"/>
                </a:cubicBezTo>
                <a:cubicBezTo>
                  <a:pt x="1778" y="165"/>
                  <a:pt x="1780" y="153"/>
                  <a:pt x="1780" y="136"/>
                </a:cubicBezTo>
                <a:cubicBezTo>
                  <a:pt x="1780" y="121"/>
                  <a:pt x="1777" y="109"/>
                  <a:pt x="1771" y="101"/>
                </a:cubicBezTo>
                <a:cubicBezTo>
                  <a:pt x="1766" y="91"/>
                  <a:pt x="1757" y="87"/>
                  <a:pt x="1747" y="87"/>
                </a:cubicBezTo>
                <a:cubicBezTo>
                  <a:pt x="1734" y="87"/>
                  <a:pt x="1724" y="92"/>
                  <a:pt x="1719" y="103"/>
                </a:cubicBezTo>
                <a:lnTo>
                  <a:pt x="1719" y="168"/>
                </a:lnTo>
                <a:cubicBezTo>
                  <a:pt x="1726" y="181"/>
                  <a:pt x="1736" y="187"/>
                  <a:pt x="1747" y="187"/>
                </a:cubicBezTo>
                <a:moveTo>
                  <a:pt x="1898" y="216"/>
                </a:moveTo>
                <a:cubicBezTo>
                  <a:pt x="1880" y="216"/>
                  <a:pt x="1864" y="209"/>
                  <a:pt x="1853" y="194"/>
                </a:cubicBezTo>
                <a:cubicBezTo>
                  <a:pt x="1842" y="181"/>
                  <a:pt x="1835" y="161"/>
                  <a:pt x="1835" y="136"/>
                </a:cubicBezTo>
                <a:cubicBezTo>
                  <a:pt x="1835" y="111"/>
                  <a:pt x="1842" y="92"/>
                  <a:pt x="1853" y="79"/>
                </a:cubicBezTo>
                <a:cubicBezTo>
                  <a:pt x="1864" y="65"/>
                  <a:pt x="1880" y="58"/>
                  <a:pt x="1898" y="58"/>
                </a:cubicBezTo>
                <a:cubicBezTo>
                  <a:pt x="1916" y="58"/>
                  <a:pt x="1931" y="64"/>
                  <a:pt x="1942" y="76"/>
                </a:cubicBezTo>
                <a:cubicBezTo>
                  <a:pt x="1953" y="88"/>
                  <a:pt x="1959" y="105"/>
                  <a:pt x="1959" y="128"/>
                </a:cubicBezTo>
                <a:cubicBezTo>
                  <a:pt x="1959" y="136"/>
                  <a:pt x="1959" y="142"/>
                  <a:pt x="1958" y="147"/>
                </a:cubicBezTo>
                <a:lnTo>
                  <a:pt x="1864" y="147"/>
                </a:lnTo>
                <a:cubicBezTo>
                  <a:pt x="1864" y="159"/>
                  <a:pt x="1869" y="171"/>
                  <a:pt x="1875" y="178"/>
                </a:cubicBezTo>
                <a:cubicBezTo>
                  <a:pt x="1882" y="185"/>
                  <a:pt x="1891" y="188"/>
                  <a:pt x="1899" y="188"/>
                </a:cubicBezTo>
                <a:cubicBezTo>
                  <a:pt x="1911" y="188"/>
                  <a:pt x="1920" y="184"/>
                  <a:pt x="1928" y="173"/>
                </a:cubicBezTo>
                <a:lnTo>
                  <a:pt x="1947" y="194"/>
                </a:lnTo>
                <a:cubicBezTo>
                  <a:pt x="1936" y="209"/>
                  <a:pt x="1919" y="216"/>
                  <a:pt x="1898" y="216"/>
                </a:cubicBezTo>
                <a:moveTo>
                  <a:pt x="1864" y="123"/>
                </a:moveTo>
                <a:lnTo>
                  <a:pt x="1930" y="123"/>
                </a:lnTo>
                <a:cubicBezTo>
                  <a:pt x="1930" y="110"/>
                  <a:pt x="1927" y="101"/>
                  <a:pt x="1920" y="95"/>
                </a:cubicBezTo>
                <a:cubicBezTo>
                  <a:pt x="1915" y="88"/>
                  <a:pt x="1907" y="85"/>
                  <a:pt x="1898" y="85"/>
                </a:cubicBezTo>
                <a:cubicBezTo>
                  <a:pt x="1889" y="85"/>
                  <a:pt x="1882" y="88"/>
                  <a:pt x="1875" y="95"/>
                </a:cubicBezTo>
                <a:cubicBezTo>
                  <a:pt x="1869" y="101"/>
                  <a:pt x="1865" y="110"/>
                  <a:pt x="1864" y="123"/>
                </a:cubicBezTo>
                <a:moveTo>
                  <a:pt x="1992" y="212"/>
                </a:moveTo>
                <a:lnTo>
                  <a:pt x="1992" y="62"/>
                </a:lnTo>
                <a:lnTo>
                  <a:pt x="2020" y="62"/>
                </a:lnTo>
                <a:lnTo>
                  <a:pt x="2020" y="79"/>
                </a:lnTo>
                <a:cubicBezTo>
                  <a:pt x="2026" y="65"/>
                  <a:pt x="2036" y="58"/>
                  <a:pt x="2050" y="58"/>
                </a:cubicBezTo>
                <a:cubicBezTo>
                  <a:pt x="2060" y="58"/>
                  <a:pt x="2068" y="60"/>
                  <a:pt x="2074" y="66"/>
                </a:cubicBezTo>
                <a:lnTo>
                  <a:pt x="2070" y="95"/>
                </a:lnTo>
                <a:cubicBezTo>
                  <a:pt x="2064" y="90"/>
                  <a:pt x="2056" y="88"/>
                  <a:pt x="2048" y="88"/>
                </a:cubicBezTo>
                <a:cubicBezTo>
                  <a:pt x="2040" y="88"/>
                  <a:pt x="2034" y="91"/>
                  <a:pt x="2028" y="97"/>
                </a:cubicBezTo>
                <a:cubicBezTo>
                  <a:pt x="2023" y="103"/>
                  <a:pt x="2020" y="113"/>
                  <a:pt x="2020" y="127"/>
                </a:cubicBezTo>
                <a:lnTo>
                  <a:pt x="2020" y="212"/>
                </a:lnTo>
                <a:lnTo>
                  <a:pt x="1992" y="212"/>
                </a:lnTo>
                <a:moveTo>
                  <a:pt x="2174" y="212"/>
                </a:moveTo>
                <a:lnTo>
                  <a:pt x="2174" y="199"/>
                </a:lnTo>
                <a:cubicBezTo>
                  <a:pt x="2164" y="210"/>
                  <a:pt x="2151" y="216"/>
                  <a:pt x="2135" y="216"/>
                </a:cubicBezTo>
                <a:cubicBezTo>
                  <a:pt x="2121" y="216"/>
                  <a:pt x="2109" y="211"/>
                  <a:pt x="2100" y="203"/>
                </a:cubicBezTo>
                <a:cubicBezTo>
                  <a:pt x="2090" y="194"/>
                  <a:pt x="2086" y="181"/>
                  <a:pt x="2086" y="165"/>
                </a:cubicBezTo>
                <a:cubicBezTo>
                  <a:pt x="2086" y="148"/>
                  <a:pt x="2091" y="136"/>
                  <a:pt x="2101" y="128"/>
                </a:cubicBezTo>
                <a:cubicBezTo>
                  <a:pt x="2112" y="120"/>
                  <a:pt x="2124" y="115"/>
                  <a:pt x="2140" y="115"/>
                </a:cubicBezTo>
                <a:cubicBezTo>
                  <a:pt x="2153" y="115"/>
                  <a:pt x="2164" y="117"/>
                  <a:pt x="2174" y="123"/>
                </a:cubicBezTo>
                <a:lnTo>
                  <a:pt x="2174" y="115"/>
                </a:lnTo>
                <a:cubicBezTo>
                  <a:pt x="2174" y="104"/>
                  <a:pt x="2171" y="96"/>
                  <a:pt x="2166" y="92"/>
                </a:cubicBezTo>
                <a:cubicBezTo>
                  <a:pt x="2162" y="88"/>
                  <a:pt x="2154" y="85"/>
                  <a:pt x="2144" y="85"/>
                </a:cubicBezTo>
                <a:cubicBezTo>
                  <a:pt x="2129" y="85"/>
                  <a:pt x="2115" y="89"/>
                  <a:pt x="2104" y="98"/>
                </a:cubicBezTo>
                <a:lnTo>
                  <a:pt x="2096" y="73"/>
                </a:lnTo>
                <a:cubicBezTo>
                  <a:pt x="2110" y="63"/>
                  <a:pt x="2126" y="58"/>
                  <a:pt x="2147" y="58"/>
                </a:cubicBezTo>
                <a:cubicBezTo>
                  <a:pt x="2154" y="58"/>
                  <a:pt x="2161" y="59"/>
                  <a:pt x="2166" y="60"/>
                </a:cubicBezTo>
                <a:cubicBezTo>
                  <a:pt x="2172" y="62"/>
                  <a:pt x="2177" y="64"/>
                  <a:pt x="2183" y="68"/>
                </a:cubicBezTo>
                <a:cubicBezTo>
                  <a:pt x="2188" y="71"/>
                  <a:pt x="2193" y="77"/>
                  <a:pt x="2196" y="85"/>
                </a:cubicBezTo>
                <a:cubicBezTo>
                  <a:pt x="2199" y="92"/>
                  <a:pt x="2200" y="102"/>
                  <a:pt x="2200" y="114"/>
                </a:cubicBezTo>
                <a:lnTo>
                  <a:pt x="2200" y="212"/>
                </a:lnTo>
                <a:lnTo>
                  <a:pt x="2174" y="212"/>
                </a:lnTo>
                <a:moveTo>
                  <a:pt x="2141" y="188"/>
                </a:moveTo>
                <a:cubicBezTo>
                  <a:pt x="2154" y="188"/>
                  <a:pt x="2165" y="184"/>
                  <a:pt x="2174" y="172"/>
                </a:cubicBezTo>
                <a:lnTo>
                  <a:pt x="2174" y="148"/>
                </a:lnTo>
                <a:cubicBezTo>
                  <a:pt x="2165" y="143"/>
                  <a:pt x="2155" y="141"/>
                  <a:pt x="2144" y="141"/>
                </a:cubicBezTo>
                <a:cubicBezTo>
                  <a:pt x="2134" y="141"/>
                  <a:pt x="2128" y="143"/>
                  <a:pt x="2121" y="147"/>
                </a:cubicBezTo>
                <a:cubicBezTo>
                  <a:pt x="2117" y="151"/>
                  <a:pt x="2113" y="156"/>
                  <a:pt x="2113" y="165"/>
                </a:cubicBezTo>
                <a:cubicBezTo>
                  <a:pt x="2113" y="173"/>
                  <a:pt x="2115" y="179"/>
                  <a:pt x="2120" y="183"/>
                </a:cubicBezTo>
                <a:cubicBezTo>
                  <a:pt x="2125" y="186"/>
                  <a:pt x="2132" y="188"/>
                  <a:pt x="2141" y="188"/>
                </a:cubicBezTo>
                <a:moveTo>
                  <a:pt x="2279" y="216"/>
                </a:moveTo>
                <a:cubicBezTo>
                  <a:pt x="2259" y="216"/>
                  <a:pt x="2248" y="203"/>
                  <a:pt x="2248" y="178"/>
                </a:cubicBezTo>
                <a:lnTo>
                  <a:pt x="2248" y="88"/>
                </a:lnTo>
                <a:lnTo>
                  <a:pt x="2227" y="88"/>
                </a:lnTo>
                <a:lnTo>
                  <a:pt x="2227" y="62"/>
                </a:lnTo>
                <a:lnTo>
                  <a:pt x="2248" y="62"/>
                </a:lnTo>
                <a:lnTo>
                  <a:pt x="2248" y="14"/>
                </a:lnTo>
                <a:lnTo>
                  <a:pt x="2276" y="0"/>
                </a:lnTo>
                <a:lnTo>
                  <a:pt x="2276" y="62"/>
                </a:lnTo>
                <a:lnTo>
                  <a:pt x="2309" y="62"/>
                </a:lnTo>
                <a:lnTo>
                  <a:pt x="2309" y="88"/>
                </a:lnTo>
                <a:lnTo>
                  <a:pt x="2276" y="88"/>
                </a:lnTo>
                <a:lnTo>
                  <a:pt x="2276" y="171"/>
                </a:lnTo>
                <a:cubicBezTo>
                  <a:pt x="2276" y="181"/>
                  <a:pt x="2281" y="187"/>
                  <a:pt x="2290" y="187"/>
                </a:cubicBezTo>
                <a:cubicBezTo>
                  <a:pt x="2296" y="187"/>
                  <a:pt x="2304" y="185"/>
                  <a:pt x="2311" y="181"/>
                </a:cubicBezTo>
                <a:lnTo>
                  <a:pt x="2307" y="209"/>
                </a:lnTo>
                <a:cubicBezTo>
                  <a:pt x="2298" y="213"/>
                  <a:pt x="2290" y="216"/>
                  <a:pt x="2279" y="216"/>
                </a:cubicBezTo>
                <a:moveTo>
                  <a:pt x="2442" y="194"/>
                </a:moveTo>
                <a:cubicBezTo>
                  <a:pt x="2431" y="209"/>
                  <a:pt x="2415" y="216"/>
                  <a:pt x="2395" y="216"/>
                </a:cubicBezTo>
                <a:cubicBezTo>
                  <a:pt x="2376" y="216"/>
                  <a:pt x="2360" y="209"/>
                  <a:pt x="2349" y="194"/>
                </a:cubicBezTo>
                <a:cubicBezTo>
                  <a:pt x="2338" y="181"/>
                  <a:pt x="2333" y="161"/>
                  <a:pt x="2333" y="136"/>
                </a:cubicBezTo>
                <a:cubicBezTo>
                  <a:pt x="2333" y="111"/>
                  <a:pt x="2338" y="92"/>
                  <a:pt x="2349" y="79"/>
                </a:cubicBezTo>
                <a:cubicBezTo>
                  <a:pt x="2360" y="65"/>
                  <a:pt x="2376" y="58"/>
                  <a:pt x="2395" y="58"/>
                </a:cubicBezTo>
                <a:cubicBezTo>
                  <a:pt x="2415" y="58"/>
                  <a:pt x="2431" y="65"/>
                  <a:pt x="2442" y="79"/>
                </a:cubicBezTo>
                <a:cubicBezTo>
                  <a:pt x="2454" y="92"/>
                  <a:pt x="2459" y="111"/>
                  <a:pt x="2459" y="136"/>
                </a:cubicBezTo>
                <a:cubicBezTo>
                  <a:pt x="2459" y="161"/>
                  <a:pt x="2454" y="181"/>
                  <a:pt x="2442" y="194"/>
                </a:cubicBezTo>
                <a:moveTo>
                  <a:pt x="2395" y="187"/>
                </a:moveTo>
                <a:cubicBezTo>
                  <a:pt x="2406" y="187"/>
                  <a:pt x="2415" y="183"/>
                  <a:pt x="2422" y="174"/>
                </a:cubicBezTo>
                <a:cubicBezTo>
                  <a:pt x="2429" y="164"/>
                  <a:pt x="2432" y="152"/>
                  <a:pt x="2432" y="136"/>
                </a:cubicBezTo>
                <a:cubicBezTo>
                  <a:pt x="2432" y="121"/>
                  <a:pt x="2429" y="109"/>
                  <a:pt x="2422" y="101"/>
                </a:cubicBezTo>
                <a:cubicBezTo>
                  <a:pt x="2415" y="91"/>
                  <a:pt x="2406" y="87"/>
                  <a:pt x="2395" y="87"/>
                </a:cubicBezTo>
                <a:cubicBezTo>
                  <a:pt x="2386" y="87"/>
                  <a:pt x="2377" y="91"/>
                  <a:pt x="2370" y="101"/>
                </a:cubicBezTo>
                <a:cubicBezTo>
                  <a:pt x="2363" y="109"/>
                  <a:pt x="2360" y="121"/>
                  <a:pt x="2360" y="136"/>
                </a:cubicBezTo>
                <a:cubicBezTo>
                  <a:pt x="2360" y="152"/>
                  <a:pt x="2363" y="164"/>
                  <a:pt x="2370" y="174"/>
                </a:cubicBezTo>
                <a:cubicBezTo>
                  <a:pt x="2377" y="183"/>
                  <a:pt x="2386" y="187"/>
                  <a:pt x="2395" y="187"/>
                </a:cubicBezTo>
                <a:moveTo>
                  <a:pt x="2494" y="212"/>
                </a:moveTo>
                <a:lnTo>
                  <a:pt x="2494" y="62"/>
                </a:lnTo>
                <a:lnTo>
                  <a:pt x="2522" y="62"/>
                </a:lnTo>
                <a:lnTo>
                  <a:pt x="2522" y="79"/>
                </a:lnTo>
                <a:cubicBezTo>
                  <a:pt x="2528" y="65"/>
                  <a:pt x="2539" y="58"/>
                  <a:pt x="2553" y="58"/>
                </a:cubicBezTo>
                <a:cubicBezTo>
                  <a:pt x="2562" y="58"/>
                  <a:pt x="2570" y="60"/>
                  <a:pt x="2576" y="66"/>
                </a:cubicBezTo>
                <a:lnTo>
                  <a:pt x="2572" y="95"/>
                </a:lnTo>
                <a:cubicBezTo>
                  <a:pt x="2565" y="90"/>
                  <a:pt x="2557" y="88"/>
                  <a:pt x="2550" y="88"/>
                </a:cubicBezTo>
                <a:cubicBezTo>
                  <a:pt x="2542" y="88"/>
                  <a:pt x="2535" y="91"/>
                  <a:pt x="2530" y="97"/>
                </a:cubicBezTo>
                <a:cubicBezTo>
                  <a:pt x="2524" y="103"/>
                  <a:pt x="2522" y="113"/>
                  <a:pt x="2522" y="127"/>
                </a:cubicBezTo>
                <a:lnTo>
                  <a:pt x="2522" y="212"/>
                </a:lnTo>
                <a:lnTo>
                  <a:pt x="2494" y="212"/>
                </a:lnTo>
                <a:moveTo>
                  <a:pt x="2645" y="216"/>
                </a:moveTo>
                <a:cubicBezTo>
                  <a:pt x="2634" y="216"/>
                  <a:pt x="2624" y="213"/>
                  <a:pt x="2614" y="209"/>
                </a:cubicBezTo>
                <a:cubicBezTo>
                  <a:pt x="2604" y="205"/>
                  <a:pt x="2597" y="199"/>
                  <a:pt x="2592" y="192"/>
                </a:cubicBezTo>
                <a:lnTo>
                  <a:pt x="2611" y="173"/>
                </a:lnTo>
                <a:cubicBezTo>
                  <a:pt x="2623" y="183"/>
                  <a:pt x="2632" y="188"/>
                  <a:pt x="2643" y="188"/>
                </a:cubicBezTo>
                <a:cubicBezTo>
                  <a:pt x="2660" y="188"/>
                  <a:pt x="2669" y="183"/>
                  <a:pt x="2669" y="172"/>
                </a:cubicBezTo>
                <a:cubicBezTo>
                  <a:pt x="2669" y="167"/>
                  <a:pt x="2667" y="164"/>
                  <a:pt x="2663" y="161"/>
                </a:cubicBezTo>
                <a:cubicBezTo>
                  <a:pt x="2660" y="158"/>
                  <a:pt x="2658" y="155"/>
                  <a:pt x="2654" y="154"/>
                </a:cubicBezTo>
                <a:cubicBezTo>
                  <a:pt x="2651" y="153"/>
                  <a:pt x="2647" y="151"/>
                  <a:pt x="2639" y="147"/>
                </a:cubicBezTo>
                <a:cubicBezTo>
                  <a:pt x="2625" y="142"/>
                  <a:pt x="2613" y="135"/>
                  <a:pt x="2606" y="128"/>
                </a:cubicBezTo>
                <a:cubicBezTo>
                  <a:pt x="2598" y="121"/>
                  <a:pt x="2595" y="111"/>
                  <a:pt x="2595" y="100"/>
                </a:cubicBezTo>
                <a:cubicBezTo>
                  <a:pt x="2595" y="87"/>
                  <a:pt x="2599" y="77"/>
                  <a:pt x="2609" y="69"/>
                </a:cubicBezTo>
                <a:cubicBezTo>
                  <a:pt x="2618" y="62"/>
                  <a:pt x="2629" y="58"/>
                  <a:pt x="2643" y="58"/>
                </a:cubicBezTo>
                <a:cubicBezTo>
                  <a:pt x="2664" y="58"/>
                  <a:pt x="2681" y="65"/>
                  <a:pt x="2692" y="81"/>
                </a:cubicBezTo>
                <a:lnTo>
                  <a:pt x="2672" y="98"/>
                </a:lnTo>
                <a:cubicBezTo>
                  <a:pt x="2664" y="90"/>
                  <a:pt x="2654" y="85"/>
                  <a:pt x="2643" y="85"/>
                </a:cubicBezTo>
                <a:cubicBezTo>
                  <a:pt x="2638" y="85"/>
                  <a:pt x="2634" y="87"/>
                  <a:pt x="2629" y="89"/>
                </a:cubicBezTo>
                <a:cubicBezTo>
                  <a:pt x="2626" y="91"/>
                  <a:pt x="2624" y="95"/>
                  <a:pt x="2624" y="100"/>
                </a:cubicBezTo>
                <a:cubicBezTo>
                  <a:pt x="2624" y="104"/>
                  <a:pt x="2626" y="108"/>
                  <a:pt x="2630" y="110"/>
                </a:cubicBezTo>
                <a:cubicBezTo>
                  <a:pt x="2635" y="113"/>
                  <a:pt x="2641" y="116"/>
                  <a:pt x="2651" y="120"/>
                </a:cubicBezTo>
                <a:cubicBezTo>
                  <a:pt x="2667" y="126"/>
                  <a:pt x="2678" y="133"/>
                  <a:pt x="2685" y="140"/>
                </a:cubicBezTo>
                <a:cubicBezTo>
                  <a:pt x="2693" y="148"/>
                  <a:pt x="2696" y="158"/>
                  <a:pt x="2696" y="172"/>
                </a:cubicBezTo>
                <a:cubicBezTo>
                  <a:pt x="2696" y="186"/>
                  <a:pt x="2692" y="197"/>
                  <a:pt x="2683" y="204"/>
                </a:cubicBezTo>
                <a:cubicBezTo>
                  <a:pt x="2673" y="212"/>
                  <a:pt x="2660" y="216"/>
                  <a:pt x="2645" y="216"/>
                </a:cubicBezTo>
                <a:moveTo>
                  <a:pt x="2822" y="212"/>
                </a:moveTo>
                <a:lnTo>
                  <a:pt x="2786" y="62"/>
                </a:lnTo>
                <a:lnTo>
                  <a:pt x="2813" y="62"/>
                </a:lnTo>
                <a:lnTo>
                  <a:pt x="2833" y="154"/>
                </a:lnTo>
                <a:cubicBezTo>
                  <a:pt x="2834" y="160"/>
                  <a:pt x="2834" y="166"/>
                  <a:pt x="2835" y="171"/>
                </a:cubicBezTo>
                <a:cubicBezTo>
                  <a:pt x="2836" y="166"/>
                  <a:pt x="2836" y="161"/>
                  <a:pt x="2837" y="154"/>
                </a:cubicBezTo>
                <a:lnTo>
                  <a:pt x="2862" y="62"/>
                </a:lnTo>
                <a:lnTo>
                  <a:pt x="2887" y="62"/>
                </a:lnTo>
                <a:lnTo>
                  <a:pt x="2910" y="154"/>
                </a:lnTo>
                <a:cubicBezTo>
                  <a:pt x="2912" y="161"/>
                  <a:pt x="2914" y="166"/>
                  <a:pt x="2914" y="171"/>
                </a:cubicBezTo>
                <a:cubicBezTo>
                  <a:pt x="2914" y="166"/>
                  <a:pt x="2915" y="160"/>
                  <a:pt x="2917" y="154"/>
                </a:cubicBezTo>
                <a:lnTo>
                  <a:pt x="2936" y="62"/>
                </a:lnTo>
                <a:lnTo>
                  <a:pt x="2964" y="62"/>
                </a:lnTo>
                <a:lnTo>
                  <a:pt x="2927" y="212"/>
                </a:lnTo>
                <a:lnTo>
                  <a:pt x="2901" y="212"/>
                </a:lnTo>
                <a:lnTo>
                  <a:pt x="2878" y="124"/>
                </a:lnTo>
                <a:cubicBezTo>
                  <a:pt x="2876" y="116"/>
                  <a:pt x="2875" y="110"/>
                  <a:pt x="2874" y="105"/>
                </a:cubicBezTo>
                <a:cubicBezTo>
                  <a:pt x="2873" y="111"/>
                  <a:pt x="2872" y="119"/>
                  <a:pt x="2869" y="124"/>
                </a:cubicBezTo>
                <a:lnTo>
                  <a:pt x="2847" y="212"/>
                </a:lnTo>
                <a:lnTo>
                  <a:pt x="2822" y="212"/>
                </a:lnTo>
                <a:moveTo>
                  <a:pt x="3020" y="32"/>
                </a:moveTo>
                <a:cubicBezTo>
                  <a:pt x="3017" y="37"/>
                  <a:pt x="3013" y="38"/>
                  <a:pt x="3007" y="38"/>
                </a:cubicBezTo>
                <a:cubicBezTo>
                  <a:pt x="3003" y="38"/>
                  <a:pt x="3000" y="37"/>
                  <a:pt x="2996" y="32"/>
                </a:cubicBezTo>
                <a:cubicBezTo>
                  <a:pt x="2993" y="28"/>
                  <a:pt x="2991" y="25"/>
                  <a:pt x="2991" y="20"/>
                </a:cubicBezTo>
                <a:cubicBezTo>
                  <a:pt x="2991" y="14"/>
                  <a:pt x="2993" y="11"/>
                  <a:pt x="2996" y="7"/>
                </a:cubicBezTo>
                <a:cubicBezTo>
                  <a:pt x="3000" y="4"/>
                  <a:pt x="3003" y="1"/>
                  <a:pt x="3007" y="1"/>
                </a:cubicBezTo>
                <a:cubicBezTo>
                  <a:pt x="3013" y="1"/>
                  <a:pt x="3017" y="4"/>
                  <a:pt x="3020" y="7"/>
                </a:cubicBezTo>
                <a:cubicBezTo>
                  <a:pt x="3024" y="11"/>
                  <a:pt x="3025" y="14"/>
                  <a:pt x="3025" y="20"/>
                </a:cubicBezTo>
                <a:cubicBezTo>
                  <a:pt x="3025" y="25"/>
                  <a:pt x="3024" y="28"/>
                  <a:pt x="3020" y="32"/>
                </a:cubicBezTo>
                <a:moveTo>
                  <a:pt x="2994" y="212"/>
                </a:moveTo>
                <a:lnTo>
                  <a:pt x="2994" y="62"/>
                </a:lnTo>
                <a:lnTo>
                  <a:pt x="3022" y="62"/>
                </a:lnTo>
                <a:lnTo>
                  <a:pt x="3022" y="212"/>
                </a:lnTo>
                <a:lnTo>
                  <a:pt x="2994" y="212"/>
                </a:lnTo>
                <a:moveTo>
                  <a:pt x="3103" y="216"/>
                </a:moveTo>
                <a:cubicBezTo>
                  <a:pt x="3082" y="216"/>
                  <a:pt x="3072" y="203"/>
                  <a:pt x="3072" y="178"/>
                </a:cubicBezTo>
                <a:lnTo>
                  <a:pt x="3072" y="88"/>
                </a:lnTo>
                <a:lnTo>
                  <a:pt x="3051" y="88"/>
                </a:lnTo>
                <a:lnTo>
                  <a:pt x="3051" y="62"/>
                </a:lnTo>
                <a:lnTo>
                  <a:pt x="3072" y="62"/>
                </a:lnTo>
                <a:lnTo>
                  <a:pt x="3072" y="14"/>
                </a:lnTo>
                <a:lnTo>
                  <a:pt x="3101" y="0"/>
                </a:lnTo>
                <a:lnTo>
                  <a:pt x="3101" y="62"/>
                </a:lnTo>
                <a:lnTo>
                  <a:pt x="3133" y="62"/>
                </a:lnTo>
                <a:lnTo>
                  <a:pt x="3133" y="88"/>
                </a:lnTo>
                <a:lnTo>
                  <a:pt x="3101" y="88"/>
                </a:lnTo>
                <a:lnTo>
                  <a:pt x="3101" y="171"/>
                </a:lnTo>
                <a:cubicBezTo>
                  <a:pt x="3101" y="181"/>
                  <a:pt x="3105" y="187"/>
                  <a:pt x="3114" y="187"/>
                </a:cubicBezTo>
                <a:cubicBezTo>
                  <a:pt x="3121" y="187"/>
                  <a:pt x="3127" y="185"/>
                  <a:pt x="3135" y="181"/>
                </a:cubicBezTo>
                <a:lnTo>
                  <a:pt x="3132" y="209"/>
                </a:lnTo>
                <a:cubicBezTo>
                  <a:pt x="3123" y="213"/>
                  <a:pt x="3114" y="216"/>
                  <a:pt x="3103" y="216"/>
                </a:cubicBezTo>
                <a:moveTo>
                  <a:pt x="3166" y="212"/>
                </a:moveTo>
                <a:lnTo>
                  <a:pt x="3166" y="14"/>
                </a:lnTo>
                <a:lnTo>
                  <a:pt x="3195" y="0"/>
                </a:lnTo>
                <a:lnTo>
                  <a:pt x="3195" y="76"/>
                </a:lnTo>
                <a:cubicBezTo>
                  <a:pt x="3203" y="64"/>
                  <a:pt x="3216" y="58"/>
                  <a:pt x="3231" y="58"/>
                </a:cubicBezTo>
                <a:cubicBezTo>
                  <a:pt x="3264" y="58"/>
                  <a:pt x="3281" y="79"/>
                  <a:pt x="3281" y="122"/>
                </a:cubicBezTo>
                <a:lnTo>
                  <a:pt x="3281" y="212"/>
                </a:lnTo>
                <a:lnTo>
                  <a:pt x="3252" y="212"/>
                </a:lnTo>
                <a:lnTo>
                  <a:pt x="3252" y="122"/>
                </a:lnTo>
                <a:cubicBezTo>
                  <a:pt x="3252" y="110"/>
                  <a:pt x="3250" y="101"/>
                  <a:pt x="3244" y="95"/>
                </a:cubicBezTo>
                <a:cubicBezTo>
                  <a:pt x="3240" y="89"/>
                  <a:pt x="3233" y="87"/>
                  <a:pt x="3224" y="87"/>
                </a:cubicBezTo>
                <a:cubicBezTo>
                  <a:pt x="3205" y="87"/>
                  <a:pt x="3195" y="98"/>
                  <a:pt x="3195" y="121"/>
                </a:cubicBezTo>
                <a:lnTo>
                  <a:pt x="3195" y="212"/>
                </a:lnTo>
                <a:lnTo>
                  <a:pt x="3166" y="212"/>
                </a:lnTo>
                <a:moveTo>
                  <a:pt x="3502" y="212"/>
                </a:moveTo>
                <a:lnTo>
                  <a:pt x="3488" y="164"/>
                </a:lnTo>
                <a:lnTo>
                  <a:pt x="3411" y="164"/>
                </a:lnTo>
                <a:lnTo>
                  <a:pt x="3395" y="212"/>
                </a:lnTo>
                <a:lnTo>
                  <a:pt x="3366" y="212"/>
                </a:lnTo>
                <a:lnTo>
                  <a:pt x="3434" y="6"/>
                </a:lnTo>
                <a:lnTo>
                  <a:pt x="3464" y="6"/>
                </a:lnTo>
                <a:lnTo>
                  <a:pt x="3532" y="212"/>
                </a:lnTo>
                <a:lnTo>
                  <a:pt x="3502" y="212"/>
                </a:lnTo>
                <a:moveTo>
                  <a:pt x="3478" y="138"/>
                </a:moveTo>
                <a:lnTo>
                  <a:pt x="3456" y="68"/>
                </a:lnTo>
                <a:cubicBezTo>
                  <a:pt x="3453" y="58"/>
                  <a:pt x="3450" y="50"/>
                  <a:pt x="3449" y="44"/>
                </a:cubicBezTo>
                <a:cubicBezTo>
                  <a:pt x="3447" y="51"/>
                  <a:pt x="3445" y="59"/>
                  <a:pt x="3443" y="68"/>
                </a:cubicBezTo>
                <a:lnTo>
                  <a:pt x="3420" y="138"/>
                </a:lnTo>
                <a:lnTo>
                  <a:pt x="3478" y="138"/>
                </a:lnTo>
                <a:moveTo>
                  <a:pt x="3650" y="212"/>
                </a:moveTo>
                <a:lnTo>
                  <a:pt x="3650" y="122"/>
                </a:lnTo>
                <a:cubicBezTo>
                  <a:pt x="3650" y="110"/>
                  <a:pt x="3647" y="101"/>
                  <a:pt x="3642" y="95"/>
                </a:cubicBezTo>
                <a:cubicBezTo>
                  <a:pt x="3637" y="89"/>
                  <a:pt x="3630" y="87"/>
                  <a:pt x="3622" y="87"/>
                </a:cubicBezTo>
                <a:cubicBezTo>
                  <a:pt x="3603" y="87"/>
                  <a:pt x="3593" y="98"/>
                  <a:pt x="3593" y="121"/>
                </a:cubicBezTo>
                <a:lnTo>
                  <a:pt x="3593" y="212"/>
                </a:lnTo>
                <a:lnTo>
                  <a:pt x="3564" y="212"/>
                </a:lnTo>
                <a:lnTo>
                  <a:pt x="3564" y="62"/>
                </a:lnTo>
                <a:lnTo>
                  <a:pt x="3593" y="62"/>
                </a:lnTo>
                <a:lnTo>
                  <a:pt x="3593" y="76"/>
                </a:lnTo>
                <a:cubicBezTo>
                  <a:pt x="3601" y="64"/>
                  <a:pt x="3612" y="58"/>
                  <a:pt x="3628" y="58"/>
                </a:cubicBezTo>
                <a:cubicBezTo>
                  <a:pt x="3662" y="58"/>
                  <a:pt x="3679" y="79"/>
                  <a:pt x="3679" y="122"/>
                </a:cubicBezTo>
                <a:lnTo>
                  <a:pt x="3679" y="212"/>
                </a:lnTo>
                <a:lnTo>
                  <a:pt x="3650" y="212"/>
                </a:lnTo>
                <a:moveTo>
                  <a:pt x="3760" y="216"/>
                </a:moveTo>
                <a:cubicBezTo>
                  <a:pt x="3749" y="216"/>
                  <a:pt x="3739" y="213"/>
                  <a:pt x="3729" y="209"/>
                </a:cubicBezTo>
                <a:cubicBezTo>
                  <a:pt x="3720" y="205"/>
                  <a:pt x="3713" y="199"/>
                  <a:pt x="3708" y="192"/>
                </a:cubicBezTo>
                <a:lnTo>
                  <a:pt x="3728" y="173"/>
                </a:lnTo>
                <a:cubicBezTo>
                  <a:pt x="3738" y="183"/>
                  <a:pt x="3749" y="188"/>
                  <a:pt x="3760" y="188"/>
                </a:cubicBezTo>
                <a:cubicBezTo>
                  <a:pt x="3777" y="188"/>
                  <a:pt x="3784" y="183"/>
                  <a:pt x="3784" y="172"/>
                </a:cubicBezTo>
                <a:cubicBezTo>
                  <a:pt x="3784" y="167"/>
                  <a:pt x="3783" y="164"/>
                  <a:pt x="3780" y="161"/>
                </a:cubicBezTo>
                <a:cubicBezTo>
                  <a:pt x="3777" y="158"/>
                  <a:pt x="3773" y="155"/>
                  <a:pt x="3770" y="154"/>
                </a:cubicBezTo>
                <a:cubicBezTo>
                  <a:pt x="3768" y="153"/>
                  <a:pt x="3762" y="151"/>
                  <a:pt x="3756" y="147"/>
                </a:cubicBezTo>
                <a:cubicBezTo>
                  <a:pt x="3740" y="142"/>
                  <a:pt x="3729" y="135"/>
                  <a:pt x="3722" y="128"/>
                </a:cubicBezTo>
                <a:cubicBezTo>
                  <a:pt x="3715" y="121"/>
                  <a:pt x="3712" y="111"/>
                  <a:pt x="3712" y="100"/>
                </a:cubicBezTo>
                <a:cubicBezTo>
                  <a:pt x="3712" y="87"/>
                  <a:pt x="3716" y="77"/>
                  <a:pt x="3725" y="69"/>
                </a:cubicBezTo>
                <a:cubicBezTo>
                  <a:pt x="3734" y="62"/>
                  <a:pt x="3746" y="58"/>
                  <a:pt x="3759" y="58"/>
                </a:cubicBezTo>
                <a:cubicBezTo>
                  <a:pt x="3780" y="58"/>
                  <a:pt x="3797" y="65"/>
                  <a:pt x="3809" y="81"/>
                </a:cubicBezTo>
                <a:lnTo>
                  <a:pt x="3788" y="98"/>
                </a:lnTo>
                <a:cubicBezTo>
                  <a:pt x="3780" y="90"/>
                  <a:pt x="3771" y="85"/>
                  <a:pt x="3759" y="85"/>
                </a:cubicBezTo>
                <a:cubicBezTo>
                  <a:pt x="3754" y="85"/>
                  <a:pt x="3749" y="87"/>
                  <a:pt x="3746" y="89"/>
                </a:cubicBezTo>
                <a:cubicBezTo>
                  <a:pt x="3741" y="91"/>
                  <a:pt x="3740" y="95"/>
                  <a:pt x="3740" y="100"/>
                </a:cubicBezTo>
                <a:cubicBezTo>
                  <a:pt x="3740" y="104"/>
                  <a:pt x="3743" y="108"/>
                  <a:pt x="3746" y="110"/>
                </a:cubicBezTo>
                <a:cubicBezTo>
                  <a:pt x="3750" y="113"/>
                  <a:pt x="3757" y="116"/>
                  <a:pt x="3767" y="120"/>
                </a:cubicBezTo>
                <a:cubicBezTo>
                  <a:pt x="3782" y="126"/>
                  <a:pt x="3794" y="133"/>
                  <a:pt x="3801" y="140"/>
                </a:cubicBezTo>
                <a:cubicBezTo>
                  <a:pt x="3809" y="148"/>
                  <a:pt x="3813" y="158"/>
                  <a:pt x="3813" y="172"/>
                </a:cubicBezTo>
                <a:cubicBezTo>
                  <a:pt x="3813" y="186"/>
                  <a:pt x="3809" y="197"/>
                  <a:pt x="3799" y="204"/>
                </a:cubicBezTo>
                <a:cubicBezTo>
                  <a:pt x="3789" y="212"/>
                  <a:pt x="3777" y="216"/>
                  <a:pt x="3760" y="216"/>
                </a:cubicBezTo>
                <a:moveTo>
                  <a:pt x="3874" y="32"/>
                </a:moveTo>
                <a:cubicBezTo>
                  <a:pt x="3870" y="37"/>
                  <a:pt x="3866" y="38"/>
                  <a:pt x="3860" y="38"/>
                </a:cubicBezTo>
                <a:cubicBezTo>
                  <a:pt x="3856" y="38"/>
                  <a:pt x="3853" y="37"/>
                  <a:pt x="3849" y="32"/>
                </a:cubicBezTo>
                <a:cubicBezTo>
                  <a:pt x="3846" y="28"/>
                  <a:pt x="3844" y="25"/>
                  <a:pt x="3844" y="20"/>
                </a:cubicBezTo>
                <a:cubicBezTo>
                  <a:pt x="3844" y="14"/>
                  <a:pt x="3846" y="11"/>
                  <a:pt x="3849" y="7"/>
                </a:cubicBezTo>
                <a:cubicBezTo>
                  <a:pt x="3853" y="4"/>
                  <a:pt x="3856" y="1"/>
                  <a:pt x="3860" y="1"/>
                </a:cubicBezTo>
                <a:cubicBezTo>
                  <a:pt x="3866" y="1"/>
                  <a:pt x="3870" y="4"/>
                  <a:pt x="3874" y="7"/>
                </a:cubicBezTo>
                <a:cubicBezTo>
                  <a:pt x="3877" y="11"/>
                  <a:pt x="3878" y="14"/>
                  <a:pt x="3878" y="20"/>
                </a:cubicBezTo>
                <a:cubicBezTo>
                  <a:pt x="3878" y="25"/>
                  <a:pt x="3877" y="28"/>
                  <a:pt x="3874" y="32"/>
                </a:cubicBezTo>
                <a:moveTo>
                  <a:pt x="3847" y="212"/>
                </a:moveTo>
                <a:lnTo>
                  <a:pt x="3847" y="62"/>
                </a:lnTo>
                <a:lnTo>
                  <a:pt x="3875" y="62"/>
                </a:lnTo>
                <a:lnTo>
                  <a:pt x="3875" y="212"/>
                </a:lnTo>
                <a:lnTo>
                  <a:pt x="3847" y="212"/>
                </a:lnTo>
                <a:moveTo>
                  <a:pt x="3977" y="216"/>
                </a:moveTo>
                <a:cubicBezTo>
                  <a:pt x="3964" y="216"/>
                  <a:pt x="3953" y="211"/>
                  <a:pt x="3944" y="200"/>
                </a:cubicBezTo>
                <a:lnTo>
                  <a:pt x="3944" y="212"/>
                </a:lnTo>
                <a:lnTo>
                  <a:pt x="3917" y="212"/>
                </a:lnTo>
                <a:lnTo>
                  <a:pt x="3917" y="14"/>
                </a:lnTo>
                <a:lnTo>
                  <a:pt x="3944" y="0"/>
                </a:lnTo>
                <a:lnTo>
                  <a:pt x="3944" y="72"/>
                </a:lnTo>
                <a:cubicBezTo>
                  <a:pt x="3953" y="63"/>
                  <a:pt x="3964" y="58"/>
                  <a:pt x="3977" y="58"/>
                </a:cubicBezTo>
                <a:cubicBezTo>
                  <a:pt x="3995" y="58"/>
                  <a:pt x="4009" y="65"/>
                  <a:pt x="4019" y="79"/>
                </a:cubicBezTo>
                <a:cubicBezTo>
                  <a:pt x="4030" y="92"/>
                  <a:pt x="4036" y="111"/>
                  <a:pt x="4036" y="136"/>
                </a:cubicBezTo>
                <a:cubicBezTo>
                  <a:pt x="4036" y="161"/>
                  <a:pt x="4030" y="181"/>
                  <a:pt x="4020" y="196"/>
                </a:cubicBezTo>
                <a:cubicBezTo>
                  <a:pt x="4009" y="209"/>
                  <a:pt x="3995" y="216"/>
                  <a:pt x="3977" y="216"/>
                </a:cubicBezTo>
                <a:moveTo>
                  <a:pt x="3974" y="187"/>
                </a:moveTo>
                <a:cubicBezTo>
                  <a:pt x="3985" y="187"/>
                  <a:pt x="3993" y="183"/>
                  <a:pt x="3998" y="174"/>
                </a:cubicBezTo>
                <a:cubicBezTo>
                  <a:pt x="4004" y="164"/>
                  <a:pt x="4007" y="152"/>
                  <a:pt x="4007" y="136"/>
                </a:cubicBezTo>
                <a:cubicBezTo>
                  <a:pt x="4007" y="120"/>
                  <a:pt x="4004" y="108"/>
                  <a:pt x="3998" y="100"/>
                </a:cubicBezTo>
                <a:cubicBezTo>
                  <a:pt x="3993" y="91"/>
                  <a:pt x="3985" y="87"/>
                  <a:pt x="3974" y="87"/>
                </a:cubicBezTo>
                <a:cubicBezTo>
                  <a:pt x="3967" y="87"/>
                  <a:pt x="3962" y="88"/>
                  <a:pt x="3956" y="92"/>
                </a:cubicBezTo>
                <a:cubicBezTo>
                  <a:pt x="3951" y="95"/>
                  <a:pt x="3948" y="100"/>
                  <a:pt x="3944" y="103"/>
                </a:cubicBezTo>
                <a:lnTo>
                  <a:pt x="3944" y="168"/>
                </a:lnTo>
                <a:cubicBezTo>
                  <a:pt x="3951" y="181"/>
                  <a:pt x="3961" y="187"/>
                  <a:pt x="3974" y="187"/>
                </a:cubicBezTo>
                <a:moveTo>
                  <a:pt x="4071" y="212"/>
                </a:moveTo>
                <a:lnTo>
                  <a:pt x="4071" y="14"/>
                </a:lnTo>
                <a:lnTo>
                  <a:pt x="4099" y="0"/>
                </a:lnTo>
                <a:lnTo>
                  <a:pt x="4099" y="212"/>
                </a:lnTo>
                <a:lnTo>
                  <a:pt x="4071" y="212"/>
                </a:lnTo>
                <a:moveTo>
                  <a:pt x="4197" y="216"/>
                </a:moveTo>
                <a:cubicBezTo>
                  <a:pt x="4178" y="216"/>
                  <a:pt x="4163" y="209"/>
                  <a:pt x="4151" y="194"/>
                </a:cubicBezTo>
                <a:cubicBezTo>
                  <a:pt x="4140" y="181"/>
                  <a:pt x="4134" y="161"/>
                  <a:pt x="4134" y="136"/>
                </a:cubicBezTo>
                <a:cubicBezTo>
                  <a:pt x="4134" y="111"/>
                  <a:pt x="4140" y="92"/>
                  <a:pt x="4151" y="79"/>
                </a:cubicBezTo>
                <a:cubicBezTo>
                  <a:pt x="4163" y="65"/>
                  <a:pt x="4178" y="58"/>
                  <a:pt x="4197" y="58"/>
                </a:cubicBezTo>
                <a:cubicBezTo>
                  <a:pt x="4214" y="58"/>
                  <a:pt x="4230" y="64"/>
                  <a:pt x="4241" y="76"/>
                </a:cubicBezTo>
                <a:cubicBezTo>
                  <a:pt x="4252" y="88"/>
                  <a:pt x="4257" y="105"/>
                  <a:pt x="4257" y="128"/>
                </a:cubicBezTo>
                <a:cubicBezTo>
                  <a:pt x="4257" y="136"/>
                  <a:pt x="4257" y="142"/>
                  <a:pt x="4256" y="147"/>
                </a:cubicBezTo>
                <a:lnTo>
                  <a:pt x="4163" y="147"/>
                </a:lnTo>
                <a:cubicBezTo>
                  <a:pt x="4163" y="159"/>
                  <a:pt x="4167" y="171"/>
                  <a:pt x="4174" y="178"/>
                </a:cubicBezTo>
                <a:cubicBezTo>
                  <a:pt x="4180" y="185"/>
                  <a:pt x="4189" y="188"/>
                  <a:pt x="4198" y="188"/>
                </a:cubicBezTo>
                <a:cubicBezTo>
                  <a:pt x="4210" y="188"/>
                  <a:pt x="4219" y="184"/>
                  <a:pt x="4226" y="173"/>
                </a:cubicBezTo>
                <a:lnTo>
                  <a:pt x="4245" y="194"/>
                </a:lnTo>
                <a:cubicBezTo>
                  <a:pt x="4234" y="209"/>
                  <a:pt x="4218" y="216"/>
                  <a:pt x="4197" y="216"/>
                </a:cubicBezTo>
                <a:moveTo>
                  <a:pt x="4163" y="123"/>
                </a:moveTo>
                <a:lnTo>
                  <a:pt x="4229" y="123"/>
                </a:lnTo>
                <a:cubicBezTo>
                  <a:pt x="4229" y="110"/>
                  <a:pt x="4225" y="101"/>
                  <a:pt x="4219" y="95"/>
                </a:cubicBezTo>
                <a:cubicBezTo>
                  <a:pt x="4213" y="88"/>
                  <a:pt x="4206" y="85"/>
                  <a:pt x="4197" y="85"/>
                </a:cubicBezTo>
                <a:cubicBezTo>
                  <a:pt x="4188" y="85"/>
                  <a:pt x="4180" y="88"/>
                  <a:pt x="4174" y="95"/>
                </a:cubicBezTo>
                <a:cubicBezTo>
                  <a:pt x="4167" y="101"/>
                  <a:pt x="4164" y="110"/>
                  <a:pt x="4163" y="123"/>
                </a:cubicBezTo>
              </a:path>
            </a:pathLst>
          </a:custGeom>
          <a:solidFill>
            <a:srgbClr val="EE0000"/>
          </a:solidFill>
          <a:ln>
            <a:noFill/>
          </a:ln>
        </p:spPr>
        <p:txBody>
          <a:bodyPr anchorCtr="0" anchor="ctr" bIns="110575" lIns="110575" spcFirstLastPara="1" rIns="110575" wrap="square" tIns="1105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5" name="Google Shape;3105;p224"/>
          <p:cNvSpPr/>
          <p:nvPr/>
        </p:nvSpPr>
        <p:spPr>
          <a:xfrm>
            <a:off x="1752056" y="1016192"/>
            <a:ext cx="8687101" cy="1041447"/>
          </a:xfrm>
          <a:custGeom>
            <a:rect b="b" l="l" r="r" t="t"/>
            <a:pathLst>
              <a:path extrusionOk="0" h="2392" w="19952">
                <a:moveTo>
                  <a:pt x="0" y="0"/>
                </a:moveTo>
                <a:lnTo>
                  <a:pt x="19951" y="0"/>
                </a:lnTo>
                <a:lnTo>
                  <a:pt x="19951" y="2391"/>
                </a:lnTo>
                <a:lnTo>
                  <a:pt x="0" y="2391"/>
                </a:lnTo>
                <a:lnTo>
                  <a:pt x="0" y="0"/>
                </a:lnTo>
              </a:path>
            </a:pathLst>
          </a:custGeom>
          <a:noFill/>
          <a:ln>
            <a:noFill/>
          </a:ln>
        </p:spPr>
      </p:sp>
      <p:sp>
        <p:nvSpPr>
          <p:cNvPr id="3106" name="Google Shape;3106;p224"/>
          <p:cNvSpPr/>
          <p:nvPr/>
        </p:nvSpPr>
        <p:spPr>
          <a:xfrm>
            <a:off x="4476798" y="1103269"/>
            <a:ext cx="3253744" cy="337861"/>
          </a:xfrm>
          <a:custGeom>
            <a:rect b="b" l="l" r="r" t="t"/>
            <a:pathLst>
              <a:path extrusionOk="0" h="776" w="7473">
                <a:moveTo>
                  <a:pt x="314" y="606"/>
                </a:moveTo>
                <a:lnTo>
                  <a:pt x="143" y="268"/>
                </a:lnTo>
                <a:lnTo>
                  <a:pt x="54" y="388"/>
                </a:lnTo>
                <a:lnTo>
                  <a:pt x="54" y="606"/>
                </a:lnTo>
                <a:lnTo>
                  <a:pt x="0" y="606"/>
                </a:lnTo>
                <a:lnTo>
                  <a:pt x="0" y="19"/>
                </a:lnTo>
                <a:lnTo>
                  <a:pt x="54" y="19"/>
                </a:lnTo>
                <a:lnTo>
                  <a:pt x="54" y="311"/>
                </a:lnTo>
                <a:lnTo>
                  <a:pt x="270" y="19"/>
                </a:lnTo>
                <a:lnTo>
                  <a:pt x="329" y="19"/>
                </a:lnTo>
                <a:lnTo>
                  <a:pt x="181" y="219"/>
                </a:lnTo>
                <a:lnTo>
                  <a:pt x="376" y="606"/>
                </a:lnTo>
                <a:lnTo>
                  <a:pt x="314" y="606"/>
                </a:lnTo>
                <a:moveTo>
                  <a:pt x="721" y="606"/>
                </a:moveTo>
                <a:lnTo>
                  <a:pt x="721" y="564"/>
                </a:lnTo>
                <a:cubicBezTo>
                  <a:pt x="708" y="583"/>
                  <a:pt x="693" y="596"/>
                  <a:pt x="678" y="603"/>
                </a:cubicBezTo>
                <a:cubicBezTo>
                  <a:pt x="663" y="612"/>
                  <a:pt x="645" y="615"/>
                  <a:pt x="623" y="615"/>
                </a:cubicBezTo>
                <a:cubicBezTo>
                  <a:pt x="571" y="615"/>
                  <a:pt x="535" y="600"/>
                  <a:pt x="511" y="569"/>
                </a:cubicBezTo>
                <a:cubicBezTo>
                  <a:pt x="488" y="537"/>
                  <a:pt x="476" y="486"/>
                  <a:pt x="476" y="416"/>
                </a:cubicBezTo>
                <a:lnTo>
                  <a:pt x="476" y="178"/>
                </a:lnTo>
                <a:lnTo>
                  <a:pt x="530" y="178"/>
                </a:lnTo>
                <a:lnTo>
                  <a:pt x="530" y="440"/>
                </a:lnTo>
                <a:cubicBezTo>
                  <a:pt x="530" y="481"/>
                  <a:pt x="539" y="512"/>
                  <a:pt x="556" y="532"/>
                </a:cubicBezTo>
                <a:cubicBezTo>
                  <a:pt x="572" y="552"/>
                  <a:pt x="595" y="563"/>
                  <a:pt x="623" y="563"/>
                </a:cubicBezTo>
                <a:cubicBezTo>
                  <a:pt x="688" y="563"/>
                  <a:pt x="721" y="522"/>
                  <a:pt x="721" y="441"/>
                </a:cubicBezTo>
                <a:lnTo>
                  <a:pt x="721" y="178"/>
                </a:lnTo>
                <a:lnTo>
                  <a:pt x="776" y="178"/>
                </a:lnTo>
                <a:lnTo>
                  <a:pt x="776" y="606"/>
                </a:lnTo>
                <a:lnTo>
                  <a:pt x="721" y="606"/>
                </a:lnTo>
                <a:moveTo>
                  <a:pt x="1081" y="615"/>
                </a:moveTo>
                <a:cubicBezTo>
                  <a:pt x="1064" y="615"/>
                  <a:pt x="1047" y="613"/>
                  <a:pt x="1033" y="607"/>
                </a:cubicBezTo>
                <a:cubicBezTo>
                  <a:pt x="1019" y="601"/>
                  <a:pt x="1008" y="596"/>
                  <a:pt x="1000" y="590"/>
                </a:cubicBezTo>
                <a:cubicBezTo>
                  <a:pt x="992" y="584"/>
                  <a:pt x="982" y="577"/>
                  <a:pt x="971" y="567"/>
                </a:cubicBezTo>
                <a:lnTo>
                  <a:pt x="971" y="606"/>
                </a:lnTo>
                <a:lnTo>
                  <a:pt x="916" y="606"/>
                </a:lnTo>
                <a:lnTo>
                  <a:pt x="916" y="30"/>
                </a:lnTo>
                <a:lnTo>
                  <a:pt x="971" y="0"/>
                </a:lnTo>
                <a:lnTo>
                  <a:pt x="971" y="220"/>
                </a:lnTo>
                <a:cubicBezTo>
                  <a:pt x="984" y="204"/>
                  <a:pt x="1001" y="192"/>
                  <a:pt x="1020" y="183"/>
                </a:cubicBezTo>
                <a:cubicBezTo>
                  <a:pt x="1038" y="173"/>
                  <a:pt x="1058" y="167"/>
                  <a:pt x="1077" y="167"/>
                </a:cubicBezTo>
                <a:cubicBezTo>
                  <a:pt x="1128" y="167"/>
                  <a:pt x="1167" y="188"/>
                  <a:pt x="1196" y="228"/>
                </a:cubicBezTo>
                <a:cubicBezTo>
                  <a:pt x="1226" y="267"/>
                  <a:pt x="1241" y="321"/>
                  <a:pt x="1241" y="391"/>
                </a:cubicBezTo>
                <a:cubicBezTo>
                  <a:pt x="1241" y="463"/>
                  <a:pt x="1227" y="518"/>
                  <a:pt x="1199" y="557"/>
                </a:cubicBezTo>
                <a:cubicBezTo>
                  <a:pt x="1171" y="596"/>
                  <a:pt x="1132" y="615"/>
                  <a:pt x="1081" y="615"/>
                </a:cubicBezTo>
                <a:moveTo>
                  <a:pt x="1073" y="563"/>
                </a:moveTo>
                <a:cubicBezTo>
                  <a:pt x="1110" y="563"/>
                  <a:pt x="1138" y="548"/>
                  <a:pt x="1156" y="518"/>
                </a:cubicBezTo>
                <a:cubicBezTo>
                  <a:pt x="1175" y="487"/>
                  <a:pt x="1184" y="446"/>
                  <a:pt x="1184" y="391"/>
                </a:cubicBezTo>
                <a:cubicBezTo>
                  <a:pt x="1184" y="335"/>
                  <a:pt x="1175" y="294"/>
                  <a:pt x="1156" y="264"/>
                </a:cubicBezTo>
                <a:cubicBezTo>
                  <a:pt x="1138" y="236"/>
                  <a:pt x="1110" y="220"/>
                  <a:pt x="1073" y="220"/>
                </a:cubicBezTo>
                <a:cubicBezTo>
                  <a:pt x="1051" y="220"/>
                  <a:pt x="1031" y="228"/>
                  <a:pt x="1012" y="242"/>
                </a:cubicBezTo>
                <a:cubicBezTo>
                  <a:pt x="993" y="255"/>
                  <a:pt x="980" y="270"/>
                  <a:pt x="971" y="286"/>
                </a:cubicBezTo>
                <a:lnTo>
                  <a:pt x="971" y="495"/>
                </a:lnTo>
                <a:cubicBezTo>
                  <a:pt x="982" y="516"/>
                  <a:pt x="997" y="532"/>
                  <a:pt x="1015" y="544"/>
                </a:cubicBezTo>
                <a:cubicBezTo>
                  <a:pt x="1034" y="557"/>
                  <a:pt x="1054" y="563"/>
                  <a:pt x="1073" y="563"/>
                </a:cubicBezTo>
                <a:moveTo>
                  <a:pt x="1499" y="615"/>
                </a:moveTo>
                <a:cubicBezTo>
                  <a:pt x="1447" y="615"/>
                  <a:pt x="1406" y="594"/>
                  <a:pt x="1374" y="550"/>
                </a:cubicBezTo>
                <a:cubicBezTo>
                  <a:pt x="1343" y="506"/>
                  <a:pt x="1326" y="454"/>
                  <a:pt x="1326" y="391"/>
                </a:cubicBezTo>
                <a:cubicBezTo>
                  <a:pt x="1326" y="321"/>
                  <a:pt x="1343" y="267"/>
                  <a:pt x="1374" y="228"/>
                </a:cubicBezTo>
                <a:cubicBezTo>
                  <a:pt x="1406" y="188"/>
                  <a:pt x="1447" y="167"/>
                  <a:pt x="1499" y="167"/>
                </a:cubicBezTo>
                <a:cubicBezTo>
                  <a:pt x="1546" y="167"/>
                  <a:pt x="1583" y="186"/>
                  <a:pt x="1612" y="220"/>
                </a:cubicBezTo>
                <a:cubicBezTo>
                  <a:pt x="1641" y="255"/>
                  <a:pt x="1656" y="307"/>
                  <a:pt x="1656" y="375"/>
                </a:cubicBezTo>
                <a:cubicBezTo>
                  <a:pt x="1656" y="390"/>
                  <a:pt x="1656" y="403"/>
                  <a:pt x="1655" y="416"/>
                </a:cubicBezTo>
                <a:lnTo>
                  <a:pt x="1385" y="416"/>
                </a:lnTo>
                <a:cubicBezTo>
                  <a:pt x="1389" y="460"/>
                  <a:pt x="1401" y="495"/>
                  <a:pt x="1421" y="522"/>
                </a:cubicBezTo>
                <a:cubicBezTo>
                  <a:pt x="1442" y="548"/>
                  <a:pt x="1468" y="561"/>
                  <a:pt x="1501" y="561"/>
                </a:cubicBezTo>
                <a:cubicBezTo>
                  <a:pt x="1533" y="561"/>
                  <a:pt x="1563" y="550"/>
                  <a:pt x="1591" y="527"/>
                </a:cubicBezTo>
                <a:lnTo>
                  <a:pt x="1620" y="567"/>
                </a:lnTo>
                <a:cubicBezTo>
                  <a:pt x="1584" y="599"/>
                  <a:pt x="1543" y="615"/>
                  <a:pt x="1499" y="615"/>
                </a:cubicBezTo>
                <a:moveTo>
                  <a:pt x="1382" y="363"/>
                </a:moveTo>
                <a:lnTo>
                  <a:pt x="1601" y="363"/>
                </a:lnTo>
                <a:cubicBezTo>
                  <a:pt x="1601" y="311"/>
                  <a:pt x="1590" y="275"/>
                  <a:pt x="1570" y="252"/>
                </a:cubicBezTo>
                <a:cubicBezTo>
                  <a:pt x="1549" y="231"/>
                  <a:pt x="1526" y="220"/>
                  <a:pt x="1499" y="220"/>
                </a:cubicBezTo>
                <a:cubicBezTo>
                  <a:pt x="1466" y="220"/>
                  <a:pt x="1439" y="232"/>
                  <a:pt x="1418" y="257"/>
                </a:cubicBezTo>
                <a:cubicBezTo>
                  <a:pt x="1396" y="281"/>
                  <a:pt x="1385" y="316"/>
                  <a:pt x="1382" y="363"/>
                </a:cubicBezTo>
                <a:moveTo>
                  <a:pt x="1765" y="606"/>
                </a:moveTo>
                <a:lnTo>
                  <a:pt x="1765" y="178"/>
                </a:lnTo>
                <a:lnTo>
                  <a:pt x="1820" y="178"/>
                </a:lnTo>
                <a:lnTo>
                  <a:pt x="1820" y="238"/>
                </a:lnTo>
                <a:cubicBezTo>
                  <a:pt x="1840" y="192"/>
                  <a:pt x="1873" y="167"/>
                  <a:pt x="1920" y="167"/>
                </a:cubicBezTo>
                <a:cubicBezTo>
                  <a:pt x="1942" y="167"/>
                  <a:pt x="1961" y="174"/>
                  <a:pt x="1975" y="186"/>
                </a:cubicBezTo>
                <a:lnTo>
                  <a:pt x="1968" y="243"/>
                </a:lnTo>
                <a:cubicBezTo>
                  <a:pt x="1951" y="232"/>
                  <a:pt x="1934" y="226"/>
                  <a:pt x="1916" y="226"/>
                </a:cubicBezTo>
                <a:cubicBezTo>
                  <a:pt x="1892" y="226"/>
                  <a:pt x="1870" y="237"/>
                  <a:pt x="1849" y="260"/>
                </a:cubicBezTo>
                <a:cubicBezTo>
                  <a:pt x="1830" y="282"/>
                  <a:pt x="1820" y="316"/>
                  <a:pt x="1820" y="364"/>
                </a:cubicBezTo>
                <a:lnTo>
                  <a:pt x="1820" y="606"/>
                </a:lnTo>
                <a:lnTo>
                  <a:pt x="1765" y="606"/>
                </a:lnTo>
                <a:moveTo>
                  <a:pt x="2306" y="606"/>
                </a:moveTo>
                <a:lnTo>
                  <a:pt x="2306" y="345"/>
                </a:lnTo>
                <a:cubicBezTo>
                  <a:pt x="2306" y="301"/>
                  <a:pt x="2298" y="270"/>
                  <a:pt x="2281" y="250"/>
                </a:cubicBezTo>
                <a:cubicBezTo>
                  <a:pt x="2264" y="231"/>
                  <a:pt x="2242" y="220"/>
                  <a:pt x="2214" y="220"/>
                </a:cubicBezTo>
                <a:cubicBezTo>
                  <a:pt x="2149" y="220"/>
                  <a:pt x="2115" y="261"/>
                  <a:pt x="2115" y="343"/>
                </a:cubicBezTo>
                <a:lnTo>
                  <a:pt x="2115" y="606"/>
                </a:lnTo>
                <a:lnTo>
                  <a:pt x="2061" y="606"/>
                </a:lnTo>
                <a:lnTo>
                  <a:pt x="2061" y="178"/>
                </a:lnTo>
                <a:lnTo>
                  <a:pt x="2115" y="178"/>
                </a:lnTo>
                <a:lnTo>
                  <a:pt x="2115" y="225"/>
                </a:lnTo>
                <a:cubicBezTo>
                  <a:pt x="2140" y="187"/>
                  <a:pt x="2174" y="167"/>
                  <a:pt x="2218" y="167"/>
                </a:cubicBezTo>
                <a:cubicBezTo>
                  <a:pt x="2268" y="167"/>
                  <a:pt x="2303" y="184"/>
                  <a:pt x="2326" y="216"/>
                </a:cubicBezTo>
                <a:cubicBezTo>
                  <a:pt x="2349" y="248"/>
                  <a:pt x="2360" y="299"/>
                  <a:pt x="2360" y="369"/>
                </a:cubicBezTo>
                <a:lnTo>
                  <a:pt x="2360" y="606"/>
                </a:lnTo>
                <a:lnTo>
                  <a:pt x="2306" y="606"/>
                </a:lnTo>
                <a:moveTo>
                  <a:pt x="2642" y="615"/>
                </a:moveTo>
                <a:cubicBezTo>
                  <a:pt x="2591" y="615"/>
                  <a:pt x="2549" y="594"/>
                  <a:pt x="2517" y="550"/>
                </a:cubicBezTo>
                <a:cubicBezTo>
                  <a:pt x="2486" y="506"/>
                  <a:pt x="2469" y="454"/>
                  <a:pt x="2469" y="391"/>
                </a:cubicBezTo>
                <a:cubicBezTo>
                  <a:pt x="2469" y="321"/>
                  <a:pt x="2486" y="267"/>
                  <a:pt x="2517" y="228"/>
                </a:cubicBezTo>
                <a:cubicBezTo>
                  <a:pt x="2549" y="188"/>
                  <a:pt x="2591" y="167"/>
                  <a:pt x="2642" y="167"/>
                </a:cubicBezTo>
                <a:cubicBezTo>
                  <a:pt x="2688" y="167"/>
                  <a:pt x="2725" y="186"/>
                  <a:pt x="2755" y="220"/>
                </a:cubicBezTo>
                <a:cubicBezTo>
                  <a:pt x="2785" y="255"/>
                  <a:pt x="2799" y="307"/>
                  <a:pt x="2799" y="375"/>
                </a:cubicBezTo>
                <a:cubicBezTo>
                  <a:pt x="2799" y="390"/>
                  <a:pt x="2799" y="403"/>
                  <a:pt x="2798" y="416"/>
                </a:cubicBezTo>
                <a:lnTo>
                  <a:pt x="2527" y="416"/>
                </a:lnTo>
                <a:cubicBezTo>
                  <a:pt x="2531" y="460"/>
                  <a:pt x="2544" y="495"/>
                  <a:pt x="2564" y="522"/>
                </a:cubicBezTo>
                <a:cubicBezTo>
                  <a:pt x="2584" y="548"/>
                  <a:pt x="2611" y="561"/>
                  <a:pt x="2645" y="561"/>
                </a:cubicBezTo>
                <a:cubicBezTo>
                  <a:pt x="2677" y="561"/>
                  <a:pt x="2706" y="550"/>
                  <a:pt x="2734" y="527"/>
                </a:cubicBezTo>
                <a:lnTo>
                  <a:pt x="2764" y="567"/>
                </a:lnTo>
                <a:cubicBezTo>
                  <a:pt x="2727" y="599"/>
                  <a:pt x="2686" y="615"/>
                  <a:pt x="2642" y="615"/>
                </a:cubicBezTo>
                <a:moveTo>
                  <a:pt x="2526" y="363"/>
                </a:moveTo>
                <a:lnTo>
                  <a:pt x="2744" y="363"/>
                </a:lnTo>
                <a:cubicBezTo>
                  <a:pt x="2744" y="311"/>
                  <a:pt x="2733" y="275"/>
                  <a:pt x="2713" y="252"/>
                </a:cubicBezTo>
                <a:cubicBezTo>
                  <a:pt x="2692" y="231"/>
                  <a:pt x="2669" y="220"/>
                  <a:pt x="2642" y="220"/>
                </a:cubicBezTo>
                <a:cubicBezTo>
                  <a:pt x="2609" y="220"/>
                  <a:pt x="2582" y="232"/>
                  <a:pt x="2561" y="257"/>
                </a:cubicBezTo>
                <a:cubicBezTo>
                  <a:pt x="2539" y="281"/>
                  <a:pt x="2528" y="316"/>
                  <a:pt x="2526" y="363"/>
                </a:cubicBezTo>
                <a:moveTo>
                  <a:pt x="3000" y="615"/>
                </a:moveTo>
                <a:cubicBezTo>
                  <a:pt x="2948" y="615"/>
                  <a:pt x="2921" y="583"/>
                  <a:pt x="2921" y="518"/>
                </a:cubicBezTo>
                <a:lnTo>
                  <a:pt x="2921" y="231"/>
                </a:lnTo>
                <a:lnTo>
                  <a:pt x="2854" y="231"/>
                </a:lnTo>
                <a:lnTo>
                  <a:pt x="2854" y="178"/>
                </a:lnTo>
                <a:lnTo>
                  <a:pt x="2921" y="178"/>
                </a:lnTo>
                <a:lnTo>
                  <a:pt x="2921" y="30"/>
                </a:lnTo>
                <a:lnTo>
                  <a:pt x="2975" y="0"/>
                </a:lnTo>
                <a:lnTo>
                  <a:pt x="2975" y="178"/>
                </a:lnTo>
                <a:lnTo>
                  <a:pt x="3077" y="178"/>
                </a:lnTo>
                <a:lnTo>
                  <a:pt x="3077" y="231"/>
                </a:lnTo>
                <a:lnTo>
                  <a:pt x="2975" y="231"/>
                </a:lnTo>
                <a:lnTo>
                  <a:pt x="2975" y="493"/>
                </a:lnTo>
                <a:cubicBezTo>
                  <a:pt x="2975" y="514"/>
                  <a:pt x="2979" y="531"/>
                  <a:pt x="2984" y="543"/>
                </a:cubicBezTo>
                <a:cubicBezTo>
                  <a:pt x="2990" y="555"/>
                  <a:pt x="3002" y="561"/>
                  <a:pt x="3018" y="561"/>
                </a:cubicBezTo>
                <a:cubicBezTo>
                  <a:pt x="3036" y="561"/>
                  <a:pt x="3056" y="552"/>
                  <a:pt x="3078" y="536"/>
                </a:cubicBezTo>
                <a:lnTo>
                  <a:pt x="3072" y="596"/>
                </a:lnTo>
                <a:cubicBezTo>
                  <a:pt x="3050" y="609"/>
                  <a:pt x="3026" y="615"/>
                  <a:pt x="3000" y="615"/>
                </a:cubicBezTo>
                <a:moveTo>
                  <a:pt x="3325" y="615"/>
                </a:moveTo>
                <a:cubicBezTo>
                  <a:pt x="3273" y="615"/>
                  <a:pt x="3231" y="594"/>
                  <a:pt x="3199" y="550"/>
                </a:cubicBezTo>
                <a:cubicBezTo>
                  <a:pt x="3168" y="506"/>
                  <a:pt x="3152" y="454"/>
                  <a:pt x="3152" y="391"/>
                </a:cubicBezTo>
                <a:cubicBezTo>
                  <a:pt x="3152" y="321"/>
                  <a:pt x="3168" y="267"/>
                  <a:pt x="3199" y="228"/>
                </a:cubicBezTo>
                <a:cubicBezTo>
                  <a:pt x="3231" y="188"/>
                  <a:pt x="3273" y="167"/>
                  <a:pt x="3325" y="167"/>
                </a:cubicBezTo>
                <a:cubicBezTo>
                  <a:pt x="3371" y="167"/>
                  <a:pt x="3409" y="186"/>
                  <a:pt x="3437" y="220"/>
                </a:cubicBezTo>
                <a:cubicBezTo>
                  <a:pt x="3467" y="255"/>
                  <a:pt x="3481" y="307"/>
                  <a:pt x="3481" y="375"/>
                </a:cubicBezTo>
                <a:cubicBezTo>
                  <a:pt x="3481" y="390"/>
                  <a:pt x="3481" y="403"/>
                  <a:pt x="3480" y="416"/>
                </a:cubicBezTo>
                <a:lnTo>
                  <a:pt x="3210" y="416"/>
                </a:lnTo>
                <a:cubicBezTo>
                  <a:pt x="3214" y="460"/>
                  <a:pt x="3227" y="495"/>
                  <a:pt x="3246" y="522"/>
                </a:cubicBezTo>
                <a:cubicBezTo>
                  <a:pt x="3267" y="548"/>
                  <a:pt x="3294" y="561"/>
                  <a:pt x="3327" y="561"/>
                </a:cubicBezTo>
                <a:cubicBezTo>
                  <a:pt x="3359" y="561"/>
                  <a:pt x="3389" y="550"/>
                  <a:pt x="3416" y="527"/>
                </a:cubicBezTo>
                <a:lnTo>
                  <a:pt x="3446" y="567"/>
                </a:lnTo>
                <a:cubicBezTo>
                  <a:pt x="3410" y="599"/>
                  <a:pt x="3369" y="615"/>
                  <a:pt x="3325" y="615"/>
                </a:cubicBezTo>
                <a:moveTo>
                  <a:pt x="3208" y="363"/>
                </a:moveTo>
                <a:lnTo>
                  <a:pt x="3426" y="363"/>
                </a:lnTo>
                <a:cubicBezTo>
                  <a:pt x="3426" y="311"/>
                  <a:pt x="3415" y="275"/>
                  <a:pt x="3395" y="252"/>
                </a:cubicBezTo>
                <a:cubicBezTo>
                  <a:pt x="3374" y="231"/>
                  <a:pt x="3351" y="220"/>
                  <a:pt x="3325" y="220"/>
                </a:cubicBezTo>
                <a:cubicBezTo>
                  <a:pt x="3292" y="220"/>
                  <a:pt x="3264" y="232"/>
                  <a:pt x="3243" y="257"/>
                </a:cubicBezTo>
                <a:cubicBezTo>
                  <a:pt x="3221" y="281"/>
                  <a:pt x="3210" y="316"/>
                  <a:pt x="3208" y="363"/>
                </a:cubicBezTo>
                <a:moveTo>
                  <a:pt x="3703" y="615"/>
                </a:moveTo>
                <a:cubicBezTo>
                  <a:pt x="3650" y="615"/>
                  <a:pt x="3605" y="590"/>
                  <a:pt x="3566" y="542"/>
                </a:cubicBezTo>
                <a:lnTo>
                  <a:pt x="3604" y="505"/>
                </a:lnTo>
                <a:cubicBezTo>
                  <a:pt x="3634" y="544"/>
                  <a:pt x="3669" y="564"/>
                  <a:pt x="3707" y="564"/>
                </a:cubicBezTo>
                <a:cubicBezTo>
                  <a:pt x="3730" y="564"/>
                  <a:pt x="3749" y="558"/>
                  <a:pt x="3763" y="548"/>
                </a:cubicBezTo>
                <a:cubicBezTo>
                  <a:pt x="3778" y="537"/>
                  <a:pt x="3784" y="522"/>
                  <a:pt x="3784" y="501"/>
                </a:cubicBezTo>
                <a:cubicBezTo>
                  <a:pt x="3784" y="490"/>
                  <a:pt x="3782" y="479"/>
                  <a:pt x="3777" y="468"/>
                </a:cubicBezTo>
                <a:cubicBezTo>
                  <a:pt x="3772" y="459"/>
                  <a:pt x="3763" y="450"/>
                  <a:pt x="3752" y="442"/>
                </a:cubicBezTo>
                <a:cubicBezTo>
                  <a:pt x="3741" y="434"/>
                  <a:pt x="3731" y="428"/>
                  <a:pt x="3723" y="423"/>
                </a:cubicBezTo>
                <a:cubicBezTo>
                  <a:pt x="3714" y="418"/>
                  <a:pt x="3702" y="413"/>
                  <a:pt x="3686" y="407"/>
                </a:cubicBezTo>
                <a:cubicBezTo>
                  <a:pt x="3668" y="398"/>
                  <a:pt x="3652" y="390"/>
                  <a:pt x="3640" y="384"/>
                </a:cubicBezTo>
                <a:cubicBezTo>
                  <a:pt x="3628" y="377"/>
                  <a:pt x="3616" y="369"/>
                  <a:pt x="3604" y="359"/>
                </a:cubicBezTo>
                <a:cubicBezTo>
                  <a:pt x="3591" y="348"/>
                  <a:pt x="3583" y="337"/>
                  <a:pt x="3576" y="324"/>
                </a:cubicBezTo>
                <a:cubicBezTo>
                  <a:pt x="3571" y="309"/>
                  <a:pt x="3567" y="294"/>
                  <a:pt x="3567" y="277"/>
                </a:cubicBezTo>
                <a:cubicBezTo>
                  <a:pt x="3567" y="244"/>
                  <a:pt x="3579" y="218"/>
                  <a:pt x="3603" y="199"/>
                </a:cubicBezTo>
                <a:cubicBezTo>
                  <a:pt x="3627" y="178"/>
                  <a:pt x="3658" y="167"/>
                  <a:pt x="3695" y="167"/>
                </a:cubicBezTo>
                <a:cubicBezTo>
                  <a:pt x="3748" y="167"/>
                  <a:pt x="3791" y="190"/>
                  <a:pt x="3824" y="234"/>
                </a:cubicBezTo>
                <a:lnTo>
                  <a:pt x="3789" y="266"/>
                </a:lnTo>
                <a:cubicBezTo>
                  <a:pt x="3760" y="236"/>
                  <a:pt x="3729" y="220"/>
                  <a:pt x="3694" y="220"/>
                </a:cubicBezTo>
                <a:cubicBezTo>
                  <a:pt x="3671" y="220"/>
                  <a:pt x="3653" y="225"/>
                  <a:pt x="3639" y="236"/>
                </a:cubicBezTo>
                <a:cubicBezTo>
                  <a:pt x="3626" y="245"/>
                  <a:pt x="3619" y="258"/>
                  <a:pt x="3619" y="276"/>
                </a:cubicBezTo>
                <a:cubicBezTo>
                  <a:pt x="3619" y="284"/>
                  <a:pt x="3620" y="292"/>
                  <a:pt x="3625" y="300"/>
                </a:cubicBezTo>
                <a:cubicBezTo>
                  <a:pt x="3628" y="307"/>
                  <a:pt x="3632" y="313"/>
                  <a:pt x="3637" y="318"/>
                </a:cubicBezTo>
                <a:cubicBezTo>
                  <a:pt x="3641" y="322"/>
                  <a:pt x="3649" y="327"/>
                  <a:pt x="3659" y="333"/>
                </a:cubicBezTo>
                <a:cubicBezTo>
                  <a:pt x="3668" y="339"/>
                  <a:pt x="3675" y="344"/>
                  <a:pt x="3682" y="346"/>
                </a:cubicBezTo>
                <a:cubicBezTo>
                  <a:pt x="3687" y="348"/>
                  <a:pt x="3696" y="352"/>
                  <a:pt x="3709" y="358"/>
                </a:cubicBezTo>
                <a:cubicBezTo>
                  <a:pt x="3725" y="364"/>
                  <a:pt x="3737" y="370"/>
                  <a:pt x="3746" y="375"/>
                </a:cubicBezTo>
                <a:cubicBezTo>
                  <a:pt x="3755" y="378"/>
                  <a:pt x="3766" y="385"/>
                  <a:pt x="3779" y="394"/>
                </a:cubicBezTo>
                <a:cubicBezTo>
                  <a:pt x="3792" y="402"/>
                  <a:pt x="3802" y="411"/>
                  <a:pt x="3810" y="420"/>
                </a:cubicBezTo>
                <a:cubicBezTo>
                  <a:pt x="3816" y="428"/>
                  <a:pt x="3823" y="440"/>
                  <a:pt x="3829" y="453"/>
                </a:cubicBezTo>
                <a:cubicBezTo>
                  <a:pt x="3834" y="466"/>
                  <a:pt x="3836" y="481"/>
                  <a:pt x="3836" y="499"/>
                </a:cubicBezTo>
                <a:cubicBezTo>
                  <a:pt x="3836" y="535"/>
                  <a:pt x="3824" y="563"/>
                  <a:pt x="3800" y="583"/>
                </a:cubicBezTo>
                <a:cubicBezTo>
                  <a:pt x="3776" y="605"/>
                  <a:pt x="3744" y="615"/>
                  <a:pt x="3703" y="615"/>
                </a:cubicBezTo>
                <a:moveTo>
                  <a:pt x="4445" y="589"/>
                </a:moveTo>
                <a:cubicBezTo>
                  <a:pt x="4415" y="607"/>
                  <a:pt x="4380" y="615"/>
                  <a:pt x="4339" y="615"/>
                </a:cubicBezTo>
                <a:cubicBezTo>
                  <a:pt x="4299" y="615"/>
                  <a:pt x="4264" y="607"/>
                  <a:pt x="4233" y="589"/>
                </a:cubicBezTo>
                <a:cubicBezTo>
                  <a:pt x="4203" y="571"/>
                  <a:pt x="4180" y="548"/>
                  <a:pt x="4163" y="518"/>
                </a:cubicBezTo>
                <a:cubicBezTo>
                  <a:pt x="4146" y="488"/>
                  <a:pt x="4134" y="456"/>
                  <a:pt x="4125" y="422"/>
                </a:cubicBezTo>
                <a:cubicBezTo>
                  <a:pt x="4117" y="388"/>
                  <a:pt x="4114" y="351"/>
                  <a:pt x="4114" y="313"/>
                </a:cubicBezTo>
                <a:cubicBezTo>
                  <a:pt x="4114" y="274"/>
                  <a:pt x="4117" y="238"/>
                  <a:pt x="4125" y="204"/>
                </a:cubicBezTo>
                <a:cubicBezTo>
                  <a:pt x="4134" y="168"/>
                  <a:pt x="4146" y="136"/>
                  <a:pt x="4163" y="107"/>
                </a:cubicBezTo>
                <a:cubicBezTo>
                  <a:pt x="4180" y="77"/>
                  <a:pt x="4203" y="53"/>
                  <a:pt x="4233" y="36"/>
                </a:cubicBezTo>
                <a:cubicBezTo>
                  <a:pt x="4264" y="18"/>
                  <a:pt x="4299" y="8"/>
                  <a:pt x="4339" y="8"/>
                </a:cubicBezTo>
                <a:cubicBezTo>
                  <a:pt x="4380" y="8"/>
                  <a:pt x="4415" y="18"/>
                  <a:pt x="4445" y="36"/>
                </a:cubicBezTo>
                <a:cubicBezTo>
                  <a:pt x="4476" y="53"/>
                  <a:pt x="4499" y="77"/>
                  <a:pt x="4515" y="107"/>
                </a:cubicBezTo>
                <a:cubicBezTo>
                  <a:pt x="4532" y="136"/>
                  <a:pt x="4545" y="168"/>
                  <a:pt x="4553" y="204"/>
                </a:cubicBezTo>
                <a:cubicBezTo>
                  <a:pt x="4560" y="238"/>
                  <a:pt x="4565" y="274"/>
                  <a:pt x="4565" y="313"/>
                </a:cubicBezTo>
                <a:cubicBezTo>
                  <a:pt x="4565" y="351"/>
                  <a:pt x="4560" y="388"/>
                  <a:pt x="4553" y="422"/>
                </a:cubicBezTo>
                <a:cubicBezTo>
                  <a:pt x="4545" y="456"/>
                  <a:pt x="4532" y="488"/>
                  <a:pt x="4515" y="518"/>
                </a:cubicBezTo>
                <a:cubicBezTo>
                  <a:pt x="4499" y="548"/>
                  <a:pt x="4476" y="571"/>
                  <a:pt x="4445" y="589"/>
                </a:cubicBezTo>
                <a:moveTo>
                  <a:pt x="4339" y="563"/>
                </a:moveTo>
                <a:cubicBezTo>
                  <a:pt x="4370" y="563"/>
                  <a:pt x="4395" y="555"/>
                  <a:pt x="4418" y="541"/>
                </a:cubicBezTo>
                <a:cubicBezTo>
                  <a:pt x="4440" y="526"/>
                  <a:pt x="4458" y="506"/>
                  <a:pt x="4471" y="481"/>
                </a:cubicBezTo>
                <a:cubicBezTo>
                  <a:pt x="4483" y="456"/>
                  <a:pt x="4493" y="430"/>
                  <a:pt x="4499" y="402"/>
                </a:cubicBezTo>
                <a:cubicBezTo>
                  <a:pt x="4505" y="373"/>
                  <a:pt x="4508" y="344"/>
                  <a:pt x="4508" y="313"/>
                </a:cubicBezTo>
                <a:cubicBezTo>
                  <a:pt x="4508" y="268"/>
                  <a:pt x="4503" y="228"/>
                  <a:pt x="4493" y="191"/>
                </a:cubicBezTo>
                <a:cubicBezTo>
                  <a:pt x="4483" y="154"/>
                  <a:pt x="4465" y="123"/>
                  <a:pt x="4438" y="98"/>
                </a:cubicBezTo>
                <a:cubicBezTo>
                  <a:pt x="4413" y="73"/>
                  <a:pt x="4380" y="62"/>
                  <a:pt x="4339" y="62"/>
                </a:cubicBezTo>
                <a:cubicBezTo>
                  <a:pt x="4309" y="62"/>
                  <a:pt x="4283" y="69"/>
                  <a:pt x="4261" y="84"/>
                </a:cubicBezTo>
                <a:cubicBezTo>
                  <a:pt x="4237" y="98"/>
                  <a:pt x="4220" y="119"/>
                  <a:pt x="4208" y="143"/>
                </a:cubicBezTo>
                <a:cubicBezTo>
                  <a:pt x="4194" y="168"/>
                  <a:pt x="4186" y="196"/>
                  <a:pt x="4179" y="224"/>
                </a:cubicBezTo>
                <a:cubicBezTo>
                  <a:pt x="4174" y="252"/>
                  <a:pt x="4170" y="282"/>
                  <a:pt x="4170" y="313"/>
                </a:cubicBezTo>
                <a:cubicBezTo>
                  <a:pt x="4170" y="358"/>
                  <a:pt x="4176" y="398"/>
                  <a:pt x="4186" y="434"/>
                </a:cubicBezTo>
                <a:cubicBezTo>
                  <a:pt x="4196" y="471"/>
                  <a:pt x="4213" y="500"/>
                  <a:pt x="4240" y="525"/>
                </a:cubicBezTo>
                <a:cubicBezTo>
                  <a:pt x="4266" y="550"/>
                  <a:pt x="4299" y="563"/>
                  <a:pt x="4339" y="563"/>
                </a:cubicBezTo>
                <a:moveTo>
                  <a:pt x="4853" y="615"/>
                </a:moveTo>
                <a:cubicBezTo>
                  <a:pt x="4809" y="615"/>
                  <a:pt x="4772" y="597"/>
                  <a:pt x="4743" y="562"/>
                </a:cubicBezTo>
                <a:lnTo>
                  <a:pt x="4743" y="746"/>
                </a:lnTo>
                <a:lnTo>
                  <a:pt x="4689" y="775"/>
                </a:lnTo>
                <a:lnTo>
                  <a:pt x="4689" y="178"/>
                </a:lnTo>
                <a:lnTo>
                  <a:pt x="4743" y="178"/>
                </a:lnTo>
                <a:lnTo>
                  <a:pt x="4743" y="217"/>
                </a:lnTo>
                <a:cubicBezTo>
                  <a:pt x="4777" y="185"/>
                  <a:pt x="4813" y="167"/>
                  <a:pt x="4853" y="167"/>
                </a:cubicBezTo>
                <a:cubicBezTo>
                  <a:pt x="4903" y="167"/>
                  <a:pt x="4943" y="188"/>
                  <a:pt x="4973" y="229"/>
                </a:cubicBezTo>
                <a:cubicBezTo>
                  <a:pt x="5001" y="269"/>
                  <a:pt x="5017" y="324"/>
                  <a:pt x="5017" y="391"/>
                </a:cubicBezTo>
                <a:cubicBezTo>
                  <a:pt x="5017" y="461"/>
                  <a:pt x="5001" y="517"/>
                  <a:pt x="4971" y="556"/>
                </a:cubicBezTo>
                <a:cubicBezTo>
                  <a:pt x="4941" y="595"/>
                  <a:pt x="4901" y="615"/>
                  <a:pt x="4853" y="615"/>
                </a:cubicBezTo>
                <a:moveTo>
                  <a:pt x="4846" y="563"/>
                </a:moveTo>
                <a:cubicBezTo>
                  <a:pt x="4882" y="563"/>
                  <a:pt x="4911" y="548"/>
                  <a:pt x="4930" y="518"/>
                </a:cubicBezTo>
                <a:cubicBezTo>
                  <a:pt x="4950" y="488"/>
                  <a:pt x="4960" y="447"/>
                  <a:pt x="4960" y="391"/>
                </a:cubicBezTo>
                <a:cubicBezTo>
                  <a:pt x="4960" y="339"/>
                  <a:pt x="4950" y="298"/>
                  <a:pt x="4929" y="267"/>
                </a:cubicBezTo>
                <a:cubicBezTo>
                  <a:pt x="4909" y="236"/>
                  <a:pt x="4881" y="220"/>
                  <a:pt x="4846" y="220"/>
                </a:cubicBezTo>
                <a:cubicBezTo>
                  <a:pt x="4825" y="220"/>
                  <a:pt x="4805" y="226"/>
                  <a:pt x="4786" y="238"/>
                </a:cubicBezTo>
                <a:cubicBezTo>
                  <a:pt x="4769" y="250"/>
                  <a:pt x="4754" y="267"/>
                  <a:pt x="4743" y="287"/>
                </a:cubicBezTo>
                <a:lnTo>
                  <a:pt x="4743" y="497"/>
                </a:lnTo>
                <a:cubicBezTo>
                  <a:pt x="4775" y="541"/>
                  <a:pt x="4810" y="563"/>
                  <a:pt x="4846" y="563"/>
                </a:cubicBezTo>
                <a:moveTo>
                  <a:pt x="5275" y="615"/>
                </a:moveTo>
                <a:cubicBezTo>
                  <a:pt x="5223" y="615"/>
                  <a:pt x="5181" y="594"/>
                  <a:pt x="5149" y="550"/>
                </a:cubicBezTo>
                <a:cubicBezTo>
                  <a:pt x="5118" y="506"/>
                  <a:pt x="5102" y="454"/>
                  <a:pt x="5102" y="391"/>
                </a:cubicBezTo>
                <a:cubicBezTo>
                  <a:pt x="5102" y="321"/>
                  <a:pt x="5118" y="267"/>
                  <a:pt x="5149" y="228"/>
                </a:cubicBezTo>
                <a:cubicBezTo>
                  <a:pt x="5181" y="188"/>
                  <a:pt x="5223" y="167"/>
                  <a:pt x="5275" y="167"/>
                </a:cubicBezTo>
                <a:cubicBezTo>
                  <a:pt x="5320" y="167"/>
                  <a:pt x="5357" y="186"/>
                  <a:pt x="5387" y="220"/>
                </a:cubicBezTo>
                <a:cubicBezTo>
                  <a:pt x="5417" y="255"/>
                  <a:pt x="5431" y="307"/>
                  <a:pt x="5431" y="375"/>
                </a:cubicBezTo>
                <a:cubicBezTo>
                  <a:pt x="5431" y="390"/>
                  <a:pt x="5431" y="403"/>
                  <a:pt x="5430" y="416"/>
                </a:cubicBezTo>
                <a:lnTo>
                  <a:pt x="5159" y="416"/>
                </a:lnTo>
                <a:cubicBezTo>
                  <a:pt x="5165" y="460"/>
                  <a:pt x="5177" y="495"/>
                  <a:pt x="5197" y="522"/>
                </a:cubicBezTo>
                <a:cubicBezTo>
                  <a:pt x="5216" y="548"/>
                  <a:pt x="5244" y="561"/>
                  <a:pt x="5277" y="561"/>
                </a:cubicBezTo>
                <a:cubicBezTo>
                  <a:pt x="5309" y="561"/>
                  <a:pt x="5339" y="550"/>
                  <a:pt x="5366" y="527"/>
                </a:cubicBezTo>
                <a:lnTo>
                  <a:pt x="5396" y="567"/>
                </a:lnTo>
                <a:cubicBezTo>
                  <a:pt x="5360" y="599"/>
                  <a:pt x="5319" y="615"/>
                  <a:pt x="5275" y="615"/>
                </a:cubicBezTo>
                <a:moveTo>
                  <a:pt x="5158" y="363"/>
                </a:moveTo>
                <a:lnTo>
                  <a:pt x="5376" y="363"/>
                </a:lnTo>
                <a:cubicBezTo>
                  <a:pt x="5376" y="311"/>
                  <a:pt x="5365" y="275"/>
                  <a:pt x="5345" y="252"/>
                </a:cubicBezTo>
                <a:cubicBezTo>
                  <a:pt x="5324" y="231"/>
                  <a:pt x="5301" y="220"/>
                  <a:pt x="5275" y="220"/>
                </a:cubicBezTo>
                <a:cubicBezTo>
                  <a:pt x="5242" y="220"/>
                  <a:pt x="5214" y="232"/>
                  <a:pt x="5193" y="257"/>
                </a:cubicBezTo>
                <a:cubicBezTo>
                  <a:pt x="5171" y="281"/>
                  <a:pt x="5160" y="316"/>
                  <a:pt x="5158" y="363"/>
                </a:cubicBezTo>
                <a:moveTo>
                  <a:pt x="5540" y="606"/>
                </a:moveTo>
                <a:lnTo>
                  <a:pt x="5540" y="178"/>
                </a:lnTo>
                <a:lnTo>
                  <a:pt x="5594" y="178"/>
                </a:lnTo>
                <a:lnTo>
                  <a:pt x="5594" y="238"/>
                </a:lnTo>
                <a:cubicBezTo>
                  <a:pt x="5615" y="192"/>
                  <a:pt x="5649" y="167"/>
                  <a:pt x="5695" y="167"/>
                </a:cubicBezTo>
                <a:cubicBezTo>
                  <a:pt x="5717" y="167"/>
                  <a:pt x="5736" y="174"/>
                  <a:pt x="5751" y="186"/>
                </a:cubicBezTo>
                <a:lnTo>
                  <a:pt x="5742" y="243"/>
                </a:lnTo>
                <a:cubicBezTo>
                  <a:pt x="5727" y="232"/>
                  <a:pt x="5709" y="226"/>
                  <a:pt x="5691" y="226"/>
                </a:cubicBezTo>
                <a:cubicBezTo>
                  <a:pt x="5667" y="226"/>
                  <a:pt x="5644" y="237"/>
                  <a:pt x="5624" y="260"/>
                </a:cubicBezTo>
                <a:cubicBezTo>
                  <a:pt x="5604" y="282"/>
                  <a:pt x="5594" y="316"/>
                  <a:pt x="5594" y="364"/>
                </a:cubicBezTo>
                <a:lnTo>
                  <a:pt x="5594" y="606"/>
                </a:lnTo>
                <a:lnTo>
                  <a:pt x="5540" y="606"/>
                </a:lnTo>
                <a:moveTo>
                  <a:pt x="6050" y="606"/>
                </a:moveTo>
                <a:lnTo>
                  <a:pt x="6050" y="564"/>
                </a:lnTo>
                <a:cubicBezTo>
                  <a:pt x="6013" y="597"/>
                  <a:pt x="5975" y="615"/>
                  <a:pt x="5933" y="615"/>
                </a:cubicBezTo>
                <a:cubicBezTo>
                  <a:pt x="5892" y="615"/>
                  <a:pt x="5859" y="603"/>
                  <a:pt x="5834" y="578"/>
                </a:cubicBezTo>
                <a:cubicBezTo>
                  <a:pt x="5809" y="554"/>
                  <a:pt x="5797" y="518"/>
                  <a:pt x="5797" y="471"/>
                </a:cubicBezTo>
                <a:cubicBezTo>
                  <a:pt x="5797" y="424"/>
                  <a:pt x="5812" y="390"/>
                  <a:pt x="5839" y="366"/>
                </a:cubicBezTo>
                <a:cubicBezTo>
                  <a:pt x="5867" y="341"/>
                  <a:pt x="5902" y="330"/>
                  <a:pt x="5943" y="330"/>
                </a:cubicBezTo>
                <a:cubicBezTo>
                  <a:pt x="5979" y="330"/>
                  <a:pt x="6016" y="339"/>
                  <a:pt x="6050" y="359"/>
                </a:cubicBezTo>
                <a:lnTo>
                  <a:pt x="6050" y="324"/>
                </a:lnTo>
                <a:cubicBezTo>
                  <a:pt x="6050" y="254"/>
                  <a:pt x="6021" y="219"/>
                  <a:pt x="5963" y="219"/>
                </a:cubicBezTo>
                <a:cubicBezTo>
                  <a:pt x="5925" y="219"/>
                  <a:pt x="5886" y="235"/>
                  <a:pt x="5845" y="266"/>
                </a:cubicBezTo>
                <a:lnTo>
                  <a:pt x="5829" y="215"/>
                </a:lnTo>
                <a:cubicBezTo>
                  <a:pt x="5874" y="184"/>
                  <a:pt x="5921" y="167"/>
                  <a:pt x="5968" y="167"/>
                </a:cubicBezTo>
                <a:cubicBezTo>
                  <a:pt x="5985" y="167"/>
                  <a:pt x="5999" y="170"/>
                  <a:pt x="6013" y="174"/>
                </a:cubicBezTo>
                <a:cubicBezTo>
                  <a:pt x="6028" y="179"/>
                  <a:pt x="6041" y="186"/>
                  <a:pt x="6054" y="196"/>
                </a:cubicBezTo>
                <a:cubicBezTo>
                  <a:pt x="6069" y="206"/>
                  <a:pt x="6080" y="222"/>
                  <a:pt x="6087" y="242"/>
                </a:cubicBezTo>
                <a:cubicBezTo>
                  <a:pt x="6096" y="262"/>
                  <a:pt x="6100" y="287"/>
                  <a:pt x="6100" y="316"/>
                </a:cubicBezTo>
                <a:lnTo>
                  <a:pt x="6100" y="606"/>
                </a:lnTo>
                <a:lnTo>
                  <a:pt x="6050" y="606"/>
                </a:lnTo>
                <a:moveTo>
                  <a:pt x="5938" y="564"/>
                </a:moveTo>
                <a:cubicBezTo>
                  <a:pt x="5979" y="564"/>
                  <a:pt x="6017" y="542"/>
                  <a:pt x="6050" y="499"/>
                </a:cubicBezTo>
                <a:lnTo>
                  <a:pt x="6050" y="416"/>
                </a:lnTo>
                <a:cubicBezTo>
                  <a:pt x="6017" y="392"/>
                  <a:pt x="5984" y="381"/>
                  <a:pt x="5948" y="381"/>
                </a:cubicBezTo>
                <a:cubicBezTo>
                  <a:pt x="5920" y="381"/>
                  <a:pt x="5895" y="388"/>
                  <a:pt x="5877" y="403"/>
                </a:cubicBezTo>
                <a:cubicBezTo>
                  <a:pt x="5858" y="418"/>
                  <a:pt x="5848" y="441"/>
                  <a:pt x="5848" y="471"/>
                </a:cubicBezTo>
                <a:cubicBezTo>
                  <a:pt x="5848" y="499"/>
                  <a:pt x="5856" y="522"/>
                  <a:pt x="5872" y="538"/>
                </a:cubicBezTo>
                <a:cubicBezTo>
                  <a:pt x="5888" y="556"/>
                  <a:pt x="5910" y="564"/>
                  <a:pt x="5938" y="564"/>
                </a:cubicBezTo>
                <a:moveTo>
                  <a:pt x="6324" y="615"/>
                </a:moveTo>
                <a:cubicBezTo>
                  <a:pt x="6272" y="615"/>
                  <a:pt x="6246" y="583"/>
                  <a:pt x="6246" y="518"/>
                </a:cubicBezTo>
                <a:lnTo>
                  <a:pt x="6246" y="231"/>
                </a:lnTo>
                <a:lnTo>
                  <a:pt x="6178" y="231"/>
                </a:lnTo>
                <a:lnTo>
                  <a:pt x="6178" y="178"/>
                </a:lnTo>
                <a:lnTo>
                  <a:pt x="6246" y="178"/>
                </a:lnTo>
                <a:lnTo>
                  <a:pt x="6246" y="30"/>
                </a:lnTo>
                <a:lnTo>
                  <a:pt x="6300" y="0"/>
                </a:lnTo>
                <a:lnTo>
                  <a:pt x="6300" y="178"/>
                </a:lnTo>
                <a:lnTo>
                  <a:pt x="6401" y="178"/>
                </a:lnTo>
                <a:lnTo>
                  <a:pt x="6401" y="231"/>
                </a:lnTo>
                <a:lnTo>
                  <a:pt x="6300" y="231"/>
                </a:lnTo>
                <a:lnTo>
                  <a:pt x="6300" y="493"/>
                </a:lnTo>
                <a:cubicBezTo>
                  <a:pt x="6300" y="514"/>
                  <a:pt x="6303" y="531"/>
                  <a:pt x="6309" y="543"/>
                </a:cubicBezTo>
                <a:cubicBezTo>
                  <a:pt x="6314" y="555"/>
                  <a:pt x="6325" y="561"/>
                  <a:pt x="6343" y="561"/>
                </a:cubicBezTo>
                <a:cubicBezTo>
                  <a:pt x="6360" y="561"/>
                  <a:pt x="6379" y="552"/>
                  <a:pt x="6403" y="536"/>
                </a:cubicBezTo>
                <a:lnTo>
                  <a:pt x="6397" y="596"/>
                </a:lnTo>
                <a:cubicBezTo>
                  <a:pt x="6374" y="609"/>
                  <a:pt x="6350" y="615"/>
                  <a:pt x="6324" y="615"/>
                </a:cubicBezTo>
                <a:moveTo>
                  <a:pt x="6646" y="615"/>
                </a:moveTo>
                <a:cubicBezTo>
                  <a:pt x="6595" y="615"/>
                  <a:pt x="6554" y="595"/>
                  <a:pt x="6523" y="556"/>
                </a:cubicBezTo>
                <a:cubicBezTo>
                  <a:pt x="6492" y="517"/>
                  <a:pt x="6476" y="462"/>
                  <a:pt x="6476" y="392"/>
                </a:cubicBezTo>
                <a:cubicBezTo>
                  <a:pt x="6476" y="322"/>
                  <a:pt x="6492" y="268"/>
                  <a:pt x="6523" y="228"/>
                </a:cubicBezTo>
                <a:cubicBezTo>
                  <a:pt x="6555" y="188"/>
                  <a:pt x="6595" y="167"/>
                  <a:pt x="6646" y="167"/>
                </a:cubicBezTo>
                <a:cubicBezTo>
                  <a:pt x="6699" y="167"/>
                  <a:pt x="6740" y="187"/>
                  <a:pt x="6771" y="228"/>
                </a:cubicBezTo>
                <a:cubicBezTo>
                  <a:pt x="6802" y="267"/>
                  <a:pt x="6817" y="321"/>
                  <a:pt x="6817" y="391"/>
                </a:cubicBezTo>
                <a:cubicBezTo>
                  <a:pt x="6817" y="461"/>
                  <a:pt x="6802" y="516"/>
                  <a:pt x="6770" y="556"/>
                </a:cubicBezTo>
                <a:cubicBezTo>
                  <a:pt x="6739" y="595"/>
                  <a:pt x="6698" y="615"/>
                  <a:pt x="6646" y="615"/>
                </a:cubicBezTo>
                <a:moveTo>
                  <a:pt x="6646" y="563"/>
                </a:moveTo>
                <a:cubicBezTo>
                  <a:pt x="6683" y="563"/>
                  <a:pt x="6710" y="548"/>
                  <a:pt x="6731" y="517"/>
                </a:cubicBezTo>
                <a:cubicBezTo>
                  <a:pt x="6751" y="487"/>
                  <a:pt x="6761" y="445"/>
                  <a:pt x="6761" y="391"/>
                </a:cubicBezTo>
                <a:cubicBezTo>
                  <a:pt x="6761" y="338"/>
                  <a:pt x="6751" y="296"/>
                  <a:pt x="6731" y="266"/>
                </a:cubicBezTo>
                <a:cubicBezTo>
                  <a:pt x="6712" y="236"/>
                  <a:pt x="6684" y="220"/>
                  <a:pt x="6646" y="220"/>
                </a:cubicBezTo>
                <a:cubicBezTo>
                  <a:pt x="6610" y="220"/>
                  <a:pt x="6582" y="236"/>
                  <a:pt x="6562" y="264"/>
                </a:cubicBezTo>
                <a:cubicBezTo>
                  <a:pt x="6543" y="294"/>
                  <a:pt x="6534" y="337"/>
                  <a:pt x="6534" y="392"/>
                </a:cubicBezTo>
                <a:cubicBezTo>
                  <a:pt x="6534" y="446"/>
                  <a:pt x="6543" y="487"/>
                  <a:pt x="6562" y="518"/>
                </a:cubicBezTo>
                <a:cubicBezTo>
                  <a:pt x="6582" y="548"/>
                  <a:pt x="6610" y="563"/>
                  <a:pt x="6646" y="563"/>
                </a:cubicBezTo>
                <a:moveTo>
                  <a:pt x="6931" y="606"/>
                </a:moveTo>
                <a:lnTo>
                  <a:pt x="6931" y="178"/>
                </a:lnTo>
                <a:lnTo>
                  <a:pt x="6985" y="178"/>
                </a:lnTo>
                <a:lnTo>
                  <a:pt x="6985" y="238"/>
                </a:lnTo>
                <a:cubicBezTo>
                  <a:pt x="7004" y="192"/>
                  <a:pt x="7037" y="167"/>
                  <a:pt x="7085" y="167"/>
                </a:cubicBezTo>
                <a:cubicBezTo>
                  <a:pt x="7107" y="167"/>
                  <a:pt x="7126" y="174"/>
                  <a:pt x="7141" y="186"/>
                </a:cubicBezTo>
                <a:lnTo>
                  <a:pt x="7132" y="243"/>
                </a:lnTo>
                <a:cubicBezTo>
                  <a:pt x="7116" y="232"/>
                  <a:pt x="7099" y="226"/>
                  <a:pt x="7080" y="226"/>
                </a:cubicBezTo>
                <a:cubicBezTo>
                  <a:pt x="7056" y="226"/>
                  <a:pt x="7034" y="237"/>
                  <a:pt x="7014" y="260"/>
                </a:cubicBezTo>
                <a:cubicBezTo>
                  <a:pt x="6994" y="282"/>
                  <a:pt x="6985" y="316"/>
                  <a:pt x="6985" y="364"/>
                </a:cubicBezTo>
                <a:lnTo>
                  <a:pt x="6985" y="606"/>
                </a:lnTo>
                <a:lnTo>
                  <a:pt x="6931" y="606"/>
                </a:lnTo>
                <a:moveTo>
                  <a:pt x="7338" y="615"/>
                </a:moveTo>
                <a:cubicBezTo>
                  <a:pt x="7286" y="615"/>
                  <a:pt x="7240" y="590"/>
                  <a:pt x="7202" y="542"/>
                </a:cubicBezTo>
                <a:lnTo>
                  <a:pt x="7239" y="505"/>
                </a:lnTo>
                <a:cubicBezTo>
                  <a:pt x="7270" y="544"/>
                  <a:pt x="7304" y="564"/>
                  <a:pt x="7343" y="564"/>
                </a:cubicBezTo>
                <a:cubicBezTo>
                  <a:pt x="7366" y="564"/>
                  <a:pt x="7385" y="558"/>
                  <a:pt x="7399" y="548"/>
                </a:cubicBezTo>
                <a:cubicBezTo>
                  <a:pt x="7413" y="537"/>
                  <a:pt x="7420" y="522"/>
                  <a:pt x="7420" y="501"/>
                </a:cubicBezTo>
                <a:cubicBezTo>
                  <a:pt x="7420" y="490"/>
                  <a:pt x="7418" y="479"/>
                  <a:pt x="7412" y="468"/>
                </a:cubicBezTo>
                <a:cubicBezTo>
                  <a:pt x="7408" y="459"/>
                  <a:pt x="7399" y="450"/>
                  <a:pt x="7388" y="442"/>
                </a:cubicBezTo>
                <a:cubicBezTo>
                  <a:pt x="7377" y="434"/>
                  <a:pt x="7367" y="428"/>
                  <a:pt x="7358" y="423"/>
                </a:cubicBezTo>
                <a:cubicBezTo>
                  <a:pt x="7349" y="418"/>
                  <a:pt x="7337" y="413"/>
                  <a:pt x="7322" y="407"/>
                </a:cubicBezTo>
                <a:cubicBezTo>
                  <a:pt x="7303" y="398"/>
                  <a:pt x="7288" y="390"/>
                  <a:pt x="7276" y="384"/>
                </a:cubicBezTo>
                <a:cubicBezTo>
                  <a:pt x="7263" y="377"/>
                  <a:pt x="7251" y="369"/>
                  <a:pt x="7239" y="359"/>
                </a:cubicBezTo>
                <a:cubicBezTo>
                  <a:pt x="7227" y="348"/>
                  <a:pt x="7218" y="337"/>
                  <a:pt x="7212" y="324"/>
                </a:cubicBezTo>
                <a:cubicBezTo>
                  <a:pt x="7206" y="309"/>
                  <a:pt x="7203" y="294"/>
                  <a:pt x="7203" y="277"/>
                </a:cubicBezTo>
                <a:cubicBezTo>
                  <a:pt x="7203" y="244"/>
                  <a:pt x="7214" y="218"/>
                  <a:pt x="7238" y="199"/>
                </a:cubicBezTo>
                <a:cubicBezTo>
                  <a:pt x="7262" y="178"/>
                  <a:pt x="7293" y="167"/>
                  <a:pt x="7331" y="167"/>
                </a:cubicBezTo>
                <a:cubicBezTo>
                  <a:pt x="7384" y="167"/>
                  <a:pt x="7427" y="190"/>
                  <a:pt x="7460" y="234"/>
                </a:cubicBezTo>
                <a:lnTo>
                  <a:pt x="7424" y="266"/>
                </a:lnTo>
                <a:cubicBezTo>
                  <a:pt x="7396" y="236"/>
                  <a:pt x="7364" y="220"/>
                  <a:pt x="7330" y="220"/>
                </a:cubicBezTo>
                <a:cubicBezTo>
                  <a:pt x="7306" y="220"/>
                  <a:pt x="7288" y="225"/>
                  <a:pt x="7274" y="236"/>
                </a:cubicBezTo>
                <a:cubicBezTo>
                  <a:pt x="7261" y="245"/>
                  <a:pt x="7254" y="258"/>
                  <a:pt x="7254" y="276"/>
                </a:cubicBezTo>
                <a:cubicBezTo>
                  <a:pt x="7254" y="284"/>
                  <a:pt x="7256" y="292"/>
                  <a:pt x="7259" y="300"/>
                </a:cubicBezTo>
                <a:cubicBezTo>
                  <a:pt x="7263" y="307"/>
                  <a:pt x="7267" y="313"/>
                  <a:pt x="7272" y="318"/>
                </a:cubicBezTo>
                <a:cubicBezTo>
                  <a:pt x="7277" y="322"/>
                  <a:pt x="7284" y="327"/>
                  <a:pt x="7293" y="333"/>
                </a:cubicBezTo>
                <a:cubicBezTo>
                  <a:pt x="7303" y="339"/>
                  <a:pt x="7311" y="344"/>
                  <a:pt x="7317" y="346"/>
                </a:cubicBezTo>
                <a:cubicBezTo>
                  <a:pt x="7323" y="348"/>
                  <a:pt x="7332" y="352"/>
                  <a:pt x="7345" y="358"/>
                </a:cubicBezTo>
                <a:cubicBezTo>
                  <a:pt x="7360" y="364"/>
                  <a:pt x="7373" y="370"/>
                  <a:pt x="7381" y="375"/>
                </a:cubicBezTo>
                <a:cubicBezTo>
                  <a:pt x="7390" y="378"/>
                  <a:pt x="7401" y="385"/>
                  <a:pt x="7414" y="394"/>
                </a:cubicBezTo>
                <a:cubicBezTo>
                  <a:pt x="7428" y="402"/>
                  <a:pt x="7438" y="411"/>
                  <a:pt x="7445" y="420"/>
                </a:cubicBezTo>
                <a:cubicBezTo>
                  <a:pt x="7452" y="428"/>
                  <a:pt x="7459" y="440"/>
                  <a:pt x="7464" y="453"/>
                </a:cubicBezTo>
                <a:cubicBezTo>
                  <a:pt x="7470" y="466"/>
                  <a:pt x="7472" y="481"/>
                  <a:pt x="7472" y="499"/>
                </a:cubicBezTo>
                <a:cubicBezTo>
                  <a:pt x="7472" y="535"/>
                  <a:pt x="7460" y="563"/>
                  <a:pt x="7435" y="583"/>
                </a:cubicBezTo>
                <a:cubicBezTo>
                  <a:pt x="7411" y="605"/>
                  <a:pt x="7379" y="615"/>
                  <a:pt x="7338" y="615"/>
                </a:cubicBezTo>
              </a:path>
            </a:pathLst>
          </a:custGeom>
          <a:solidFill>
            <a:srgbClr val="000000"/>
          </a:solidFill>
          <a:ln>
            <a:noFill/>
          </a:ln>
        </p:spPr>
        <p:txBody>
          <a:bodyPr anchorCtr="0" anchor="ctr" bIns="110575" lIns="110575" spcFirstLastPara="1" rIns="110575" wrap="square" tIns="1105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07" name="Google Shape;3107;p224"/>
          <p:cNvSpPr/>
          <p:nvPr/>
        </p:nvSpPr>
        <p:spPr>
          <a:xfrm>
            <a:off x="1752056" y="1660128"/>
            <a:ext cx="8687101" cy="472831"/>
          </a:xfrm>
          <a:custGeom>
            <a:rect b="b" l="l" r="r" t="t"/>
            <a:pathLst>
              <a:path extrusionOk="0" h="1086" w="19952">
                <a:moveTo>
                  <a:pt x="0" y="0"/>
                </a:moveTo>
                <a:lnTo>
                  <a:pt x="19951" y="0"/>
                </a:lnTo>
                <a:lnTo>
                  <a:pt x="19951" y="1085"/>
                </a:lnTo>
                <a:lnTo>
                  <a:pt x="0" y="1085"/>
                </a:lnTo>
                <a:lnTo>
                  <a:pt x="0" y="0"/>
                </a:lnTo>
              </a:path>
            </a:pathLst>
          </a:custGeom>
          <a:noFill/>
          <a:ln>
            <a:noFill/>
          </a:ln>
        </p:spPr>
      </p:sp>
      <p:sp>
        <p:nvSpPr>
          <p:cNvPr id="3108" name="Google Shape;3108;p224"/>
          <p:cNvSpPr txBox="1"/>
          <p:nvPr/>
        </p:nvSpPr>
        <p:spPr>
          <a:xfrm>
            <a:off x="6157449" y="5210268"/>
            <a:ext cx="3465600" cy="3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Overpass"/>
                <a:ea typeface="Overpass"/>
                <a:cs typeface="Overpass"/>
                <a:sym typeface="Overpass"/>
              </a:rPr>
              <a:t>Enable “day 2” management</a:t>
            </a:r>
            <a:endParaRPr b="0" i="0" sz="1700" u="none" cap="none" strike="noStrike">
              <a:solidFill>
                <a:srgbClr val="000000"/>
              </a:solidFill>
              <a:latin typeface="Times New Roman"/>
              <a:ea typeface="Times New Roman"/>
              <a:cs typeface="Times New Roman"/>
              <a:sym typeface="Times New Roman"/>
            </a:endParaRPr>
          </a:p>
        </p:txBody>
      </p:sp>
      <p:sp>
        <p:nvSpPr>
          <p:cNvPr id="3109" name="Google Shape;3109;p224"/>
          <p:cNvSpPr txBox="1"/>
          <p:nvPr/>
        </p:nvSpPr>
        <p:spPr>
          <a:xfrm>
            <a:off x="1752056" y="1671013"/>
            <a:ext cx="8774700" cy="38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Overpass"/>
                <a:ea typeface="Overpass"/>
                <a:cs typeface="Overpass"/>
                <a:sym typeface="Overpass"/>
              </a:rPr>
              <a:t>Operators simplify management of complex applications </a:t>
            </a:r>
            <a:endParaRPr b="0" i="0" sz="2100" u="none" cap="none" strike="noStrike">
              <a:solidFill>
                <a:srgbClr val="000000"/>
              </a:solidFill>
              <a:latin typeface="Times New Roman"/>
              <a:ea typeface="Times New Roman"/>
              <a:cs typeface="Times New Roman"/>
              <a:sym typeface="Times New Roman"/>
            </a:endParaRPr>
          </a:p>
        </p:txBody>
      </p:sp>
      <p:sp>
        <p:nvSpPr>
          <p:cNvPr id="3110" name="Google Shape;3110;p224"/>
          <p:cNvSpPr/>
          <p:nvPr/>
        </p:nvSpPr>
        <p:spPr>
          <a:xfrm>
            <a:off x="1752056" y="3427797"/>
            <a:ext cx="3313829" cy="1188608"/>
          </a:xfrm>
          <a:custGeom>
            <a:rect b="b" l="l" r="r" t="t"/>
            <a:pathLst>
              <a:path extrusionOk="0" h="2730" w="7611">
                <a:moveTo>
                  <a:pt x="0" y="0"/>
                </a:moveTo>
                <a:lnTo>
                  <a:pt x="7610" y="0"/>
                </a:lnTo>
                <a:lnTo>
                  <a:pt x="7610" y="2729"/>
                </a:lnTo>
                <a:lnTo>
                  <a:pt x="0" y="2729"/>
                </a:lnTo>
                <a:lnTo>
                  <a:pt x="0" y="0"/>
                </a:lnTo>
              </a:path>
            </a:pathLst>
          </a:custGeom>
          <a:noFill/>
          <a:ln>
            <a:noFill/>
          </a:ln>
        </p:spPr>
      </p:sp>
      <p:pic>
        <p:nvPicPr>
          <p:cNvPr id="3111" name="Google Shape;3111;p224"/>
          <p:cNvPicPr preferRelativeResize="0"/>
          <p:nvPr/>
        </p:nvPicPr>
        <p:blipFill rotWithShape="1">
          <a:blip r:embed="rId4">
            <a:alphaModFix/>
          </a:blip>
          <a:srcRect b="0" l="0" r="0" t="0"/>
          <a:stretch/>
        </p:blipFill>
        <p:spPr>
          <a:xfrm>
            <a:off x="1752056" y="3427797"/>
            <a:ext cx="3312973" cy="1186864"/>
          </a:xfrm>
          <a:prstGeom prst="rect">
            <a:avLst/>
          </a:prstGeom>
          <a:noFill/>
          <a:ln>
            <a:noFill/>
          </a:ln>
        </p:spPr>
      </p:pic>
      <p:sp>
        <p:nvSpPr>
          <p:cNvPr id="3112" name="Google Shape;3112;p224"/>
          <p:cNvSpPr txBox="1"/>
          <p:nvPr/>
        </p:nvSpPr>
        <p:spPr>
          <a:xfrm>
            <a:off x="1752056" y="2121637"/>
            <a:ext cx="2222100" cy="380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Overpass"/>
                <a:ea typeface="Overpass"/>
                <a:cs typeface="Overpass"/>
                <a:sym typeface="Overpass"/>
              </a:rPr>
              <a:t>on Kubernetes</a:t>
            </a:r>
            <a:endParaRPr b="0" i="0" sz="21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225"/>
          <p:cNvSpPr/>
          <p:nvPr/>
        </p:nvSpPr>
        <p:spPr>
          <a:xfrm>
            <a:off x="0" y="0"/>
            <a:ext cx="12191635" cy="7374593"/>
          </a:xfrm>
          <a:custGeom>
            <a:rect b="b" l="l" r="r" t="t"/>
            <a:pathLst>
              <a:path extrusionOk="0" h="16938" w="28001">
                <a:moveTo>
                  <a:pt x="0" y="0"/>
                </a:moveTo>
                <a:lnTo>
                  <a:pt x="28000" y="0"/>
                </a:lnTo>
                <a:lnTo>
                  <a:pt x="28000" y="16937"/>
                </a:lnTo>
                <a:lnTo>
                  <a:pt x="0" y="16937"/>
                </a:lnTo>
                <a:lnTo>
                  <a:pt x="0" y="0"/>
                </a:lnTo>
              </a:path>
            </a:pathLst>
          </a:custGeom>
          <a:solidFill>
            <a:srgbClr val="FFFFFF"/>
          </a:solidFill>
          <a:ln>
            <a:noFill/>
          </a:ln>
        </p:spPr>
      </p:sp>
      <p:sp>
        <p:nvSpPr>
          <p:cNvPr id="3118" name="Google Shape;3118;p225"/>
          <p:cNvSpPr/>
          <p:nvPr/>
        </p:nvSpPr>
        <p:spPr>
          <a:xfrm>
            <a:off x="447157" y="0"/>
            <a:ext cx="436" cy="953499"/>
          </a:xfrm>
          <a:custGeom>
            <a:rect b="b" l="l" r="r" t="t"/>
            <a:pathLst>
              <a:path extrusionOk="0" h="2190" w="1">
                <a:moveTo>
                  <a:pt x="0" y="2189"/>
                </a:moveTo>
                <a:lnTo>
                  <a:pt x="0" y="0"/>
                </a:lnTo>
                <a:lnTo>
                  <a:pt x="0" y="2189"/>
                </a:lnTo>
              </a:path>
            </a:pathLst>
          </a:custGeom>
          <a:noFill/>
          <a:ln>
            <a:noFill/>
          </a:ln>
        </p:spPr>
      </p:sp>
      <p:cxnSp>
        <p:nvCxnSpPr>
          <p:cNvPr id="3119" name="Google Shape;3119;p225"/>
          <p:cNvCxnSpPr/>
          <p:nvPr/>
        </p:nvCxnSpPr>
        <p:spPr>
          <a:xfrm rot="10800000">
            <a:off x="447157" y="-39"/>
            <a:ext cx="0" cy="953100"/>
          </a:xfrm>
          <a:prstGeom prst="straightConnector1">
            <a:avLst/>
          </a:prstGeom>
          <a:noFill/>
          <a:ln cap="flat" cmpd="sng" w="9525">
            <a:solidFill>
              <a:srgbClr val="EE0000"/>
            </a:solidFill>
            <a:prstDash val="solid"/>
            <a:round/>
            <a:headEnd len="sm" w="sm" type="none"/>
            <a:tailEnd len="sm" w="sm" type="none"/>
          </a:ln>
        </p:spPr>
      </p:cxnSp>
      <p:sp>
        <p:nvSpPr>
          <p:cNvPr id="3120" name="Google Shape;3120;p225"/>
          <p:cNvSpPr/>
          <p:nvPr/>
        </p:nvSpPr>
        <p:spPr>
          <a:xfrm>
            <a:off x="447157" y="6881716"/>
            <a:ext cx="436" cy="491552"/>
          </a:xfrm>
          <a:custGeom>
            <a:rect b="b" l="l" r="r" t="t"/>
            <a:pathLst>
              <a:path extrusionOk="0" h="1129" w="1">
                <a:moveTo>
                  <a:pt x="0" y="1128"/>
                </a:moveTo>
                <a:lnTo>
                  <a:pt x="0" y="0"/>
                </a:lnTo>
                <a:lnTo>
                  <a:pt x="0" y="1128"/>
                </a:lnTo>
              </a:path>
            </a:pathLst>
          </a:custGeom>
          <a:noFill/>
          <a:ln>
            <a:noFill/>
          </a:ln>
        </p:spPr>
      </p:sp>
      <p:cxnSp>
        <p:nvCxnSpPr>
          <p:cNvPr id="3121" name="Google Shape;3121;p225"/>
          <p:cNvCxnSpPr/>
          <p:nvPr/>
        </p:nvCxnSpPr>
        <p:spPr>
          <a:xfrm rot="10800000">
            <a:off x="447157" y="6881732"/>
            <a:ext cx="0" cy="491100"/>
          </a:xfrm>
          <a:prstGeom prst="straightConnector1">
            <a:avLst/>
          </a:prstGeom>
          <a:noFill/>
          <a:ln cap="flat" cmpd="sng" w="9525">
            <a:solidFill>
              <a:srgbClr val="EE0000"/>
            </a:solidFill>
            <a:prstDash val="solid"/>
            <a:round/>
            <a:headEnd len="sm" w="sm" type="none"/>
            <a:tailEnd len="sm" w="sm" type="none"/>
          </a:ln>
        </p:spPr>
      </p:cxnSp>
      <p:sp>
        <p:nvSpPr>
          <p:cNvPr id="3122" name="Google Shape;3122;p225"/>
          <p:cNvSpPr/>
          <p:nvPr/>
        </p:nvSpPr>
        <p:spPr>
          <a:xfrm>
            <a:off x="10710443" y="6787238"/>
            <a:ext cx="976602" cy="245994"/>
          </a:xfrm>
          <a:custGeom>
            <a:rect b="b" l="l" r="r" t="t"/>
            <a:pathLst>
              <a:path extrusionOk="0" h="565" w="2243">
                <a:moveTo>
                  <a:pt x="0" y="0"/>
                </a:moveTo>
                <a:lnTo>
                  <a:pt x="2242" y="0"/>
                </a:lnTo>
                <a:lnTo>
                  <a:pt x="2242" y="564"/>
                </a:lnTo>
                <a:lnTo>
                  <a:pt x="0" y="564"/>
                </a:lnTo>
                <a:lnTo>
                  <a:pt x="0" y="0"/>
                </a:lnTo>
              </a:path>
            </a:pathLst>
          </a:custGeom>
          <a:noFill/>
          <a:ln>
            <a:noFill/>
          </a:ln>
        </p:spPr>
      </p:sp>
      <p:pic>
        <p:nvPicPr>
          <p:cNvPr id="3123" name="Google Shape;3123;p225"/>
          <p:cNvPicPr preferRelativeResize="0"/>
          <p:nvPr/>
        </p:nvPicPr>
        <p:blipFill rotWithShape="1">
          <a:blip r:embed="rId3">
            <a:alphaModFix/>
          </a:blip>
          <a:srcRect b="0" l="0" r="0" t="0"/>
          <a:stretch/>
        </p:blipFill>
        <p:spPr>
          <a:xfrm>
            <a:off x="10710443" y="6786803"/>
            <a:ext cx="975299" cy="245993"/>
          </a:xfrm>
          <a:prstGeom prst="rect">
            <a:avLst/>
          </a:prstGeom>
          <a:noFill/>
          <a:ln>
            <a:noFill/>
          </a:ln>
        </p:spPr>
      </p:pic>
      <p:sp>
        <p:nvSpPr>
          <p:cNvPr id="3124" name="Google Shape;3124;p225"/>
          <p:cNvSpPr/>
          <p:nvPr/>
        </p:nvSpPr>
        <p:spPr>
          <a:xfrm>
            <a:off x="1752056" y="923019"/>
            <a:ext cx="8687101" cy="602576"/>
          </a:xfrm>
          <a:custGeom>
            <a:rect b="b" l="l" r="r" t="t"/>
            <a:pathLst>
              <a:path extrusionOk="0" h="1384" w="19952">
                <a:moveTo>
                  <a:pt x="0" y="0"/>
                </a:moveTo>
                <a:lnTo>
                  <a:pt x="19951" y="0"/>
                </a:lnTo>
                <a:lnTo>
                  <a:pt x="19951" y="1383"/>
                </a:lnTo>
                <a:lnTo>
                  <a:pt x="0" y="1383"/>
                </a:lnTo>
                <a:lnTo>
                  <a:pt x="0" y="0"/>
                </a:lnTo>
              </a:path>
            </a:pathLst>
          </a:custGeom>
          <a:noFill/>
          <a:ln>
            <a:noFill/>
          </a:ln>
        </p:spPr>
      </p:sp>
      <p:sp>
        <p:nvSpPr>
          <p:cNvPr id="3125" name="Google Shape;3125;p225"/>
          <p:cNvSpPr/>
          <p:nvPr/>
        </p:nvSpPr>
        <p:spPr>
          <a:xfrm>
            <a:off x="3926016" y="1027512"/>
            <a:ext cx="4328747" cy="404910"/>
          </a:xfrm>
          <a:custGeom>
            <a:rect b="b" l="l" r="r" t="t"/>
            <a:pathLst>
              <a:path extrusionOk="0" h="930" w="9942">
                <a:moveTo>
                  <a:pt x="398" y="705"/>
                </a:moveTo>
                <a:cubicBezTo>
                  <a:pt x="362" y="727"/>
                  <a:pt x="320" y="736"/>
                  <a:pt x="271" y="736"/>
                </a:cubicBezTo>
                <a:cubicBezTo>
                  <a:pt x="223" y="736"/>
                  <a:pt x="181" y="727"/>
                  <a:pt x="144" y="705"/>
                </a:cubicBezTo>
                <a:cubicBezTo>
                  <a:pt x="108" y="684"/>
                  <a:pt x="79" y="656"/>
                  <a:pt x="60" y="620"/>
                </a:cubicBezTo>
                <a:cubicBezTo>
                  <a:pt x="40" y="583"/>
                  <a:pt x="24" y="545"/>
                  <a:pt x="14" y="505"/>
                </a:cubicBezTo>
                <a:cubicBezTo>
                  <a:pt x="6" y="463"/>
                  <a:pt x="0" y="420"/>
                  <a:pt x="0" y="373"/>
                </a:cubicBezTo>
                <a:cubicBezTo>
                  <a:pt x="0" y="327"/>
                  <a:pt x="6" y="283"/>
                  <a:pt x="14" y="242"/>
                </a:cubicBezTo>
                <a:cubicBezTo>
                  <a:pt x="24" y="202"/>
                  <a:pt x="40" y="162"/>
                  <a:pt x="60" y="127"/>
                </a:cubicBezTo>
                <a:cubicBezTo>
                  <a:pt x="79" y="91"/>
                  <a:pt x="108" y="63"/>
                  <a:pt x="144" y="41"/>
                </a:cubicBezTo>
                <a:cubicBezTo>
                  <a:pt x="181" y="20"/>
                  <a:pt x="223" y="9"/>
                  <a:pt x="271" y="9"/>
                </a:cubicBezTo>
                <a:cubicBezTo>
                  <a:pt x="320" y="9"/>
                  <a:pt x="362" y="20"/>
                  <a:pt x="398" y="41"/>
                </a:cubicBezTo>
                <a:cubicBezTo>
                  <a:pt x="434" y="63"/>
                  <a:pt x="462" y="91"/>
                  <a:pt x="483" y="127"/>
                </a:cubicBezTo>
                <a:cubicBezTo>
                  <a:pt x="503" y="162"/>
                  <a:pt x="518" y="202"/>
                  <a:pt x="527" y="242"/>
                </a:cubicBezTo>
                <a:cubicBezTo>
                  <a:pt x="537" y="283"/>
                  <a:pt x="541" y="327"/>
                  <a:pt x="541" y="373"/>
                </a:cubicBezTo>
                <a:cubicBezTo>
                  <a:pt x="541" y="420"/>
                  <a:pt x="537" y="463"/>
                  <a:pt x="527" y="505"/>
                </a:cubicBezTo>
                <a:cubicBezTo>
                  <a:pt x="518" y="545"/>
                  <a:pt x="503" y="583"/>
                  <a:pt x="483" y="620"/>
                </a:cubicBezTo>
                <a:cubicBezTo>
                  <a:pt x="462" y="656"/>
                  <a:pt x="434" y="684"/>
                  <a:pt x="398" y="705"/>
                </a:cubicBezTo>
                <a:moveTo>
                  <a:pt x="271" y="673"/>
                </a:moveTo>
                <a:cubicBezTo>
                  <a:pt x="308" y="673"/>
                  <a:pt x="338" y="665"/>
                  <a:pt x="366" y="647"/>
                </a:cubicBezTo>
                <a:cubicBezTo>
                  <a:pt x="392" y="629"/>
                  <a:pt x="413" y="606"/>
                  <a:pt x="429" y="575"/>
                </a:cubicBezTo>
                <a:cubicBezTo>
                  <a:pt x="444" y="545"/>
                  <a:pt x="456" y="514"/>
                  <a:pt x="463" y="480"/>
                </a:cubicBezTo>
                <a:cubicBezTo>
                  <a:pt x="470" y="446"/>
                  <a:pt x="474" y="410"/>
                  <a:pt x="474" y="373"/>
                </a:cubicBezTo>
                <a:cubicBezTo>
                  <a:pt x="474" y="319"/>
                  <a:pt x="467" y="270"/>
                  <a:pt x="455" y="228"/>
                </a:cubicBezTo>
                <a:cubicBezTo>
                  <a:pt x="443" y="184"/>
                  <a:pt x="421" y="147"/>
                  <a:pt x="390" y="117"/>
                </a:cubicBezTo>
                <a:cubicBezTo>
                  <a:pt x="358" y="88"/>
                  <a:pt x="319" y="73"/>
                  <a:pt x="271" y="73"/>
                </a:cubicBezTo>
                <a:cubicBezTo>
                  <a:pt x="235" y="73"/>
                  <a:pt x="203" y="82"/>
                  <a:pt x="176" y="100"/>
                </a:cubicBezTo>
                <a:cubicBezTo>
                  <a:pt x="149" y="117"/>
                  <a:pt x="128" y="141"/>
                  <a:pt x="112" y="171"/>
                </a:cubicBezTo>
                <a:cubicBezTo>
                  <a:pt x="98" y="200"/>
                  <a:pt x="86" y="234"/>
                  <a:pt x="79" y="267"/>
                </a:cubicBezTo>
                <a:cubicBezTo>
                  <a:pt x="72" y="301"/>
                  <a:pt x="68" y="337"/>
                  <a:pt x="68" y="373"/>
                </a:cubicBezTo>
                <a:cubicBezTo>
                  <a:pt x="68" y="427"/>
                  <a:pt x="75" y="477"/>
                  <a:pt x="87" y="519"/>
                </a:cubicBezTo>
                <a:cubicBezTo>
                  <a:pt x="99" y="562"/>
                  <a:pt x="121" y="599"/>
                  <a:pt x="152" y="629"/>
                </a:cubicBezTo>
                <a:cubicBezTo>
                  <a:pt x="184" y="659"/>
                  <a:pt x="224" y="673"/>
                  <a:pt x="271" y="673"/>
                </a:cubicBezTo>
                <a:moveTo>
                  <a:pt x="887" y="736"/>
                </a:moveTo>
                <a:cubicBezTo>
                  <a:pt x="834" y="736"/>
                  <a:pt x="790" y="715"/>
                  <a:pt x="756" y="672"/>
                </a:cubicBezTo>
                <a:lnTo>
                  <a:pt x="756" y="894"/>
                </a:lnTo>
                <a:lnTo>
                  <a:pt x="691" y="929"/>
                </a:lnTo>
                <a:lnTo>
                  <a:pt x="691" y="211"/>
                </a:lnTo>
                <a:lnTo>
                  <a:pt x="756" y="211"/>
                </a:lnTo>
                <a:lnTo>
                  <a:pt x="756" y="258"/>
                </a:lnTo>
                <a:cubicBezTo>
                  <a:pt x="796" y="219"/>
                  <a:pt x="840" y="199"/>
                  <a:pt x="887" y="199"/>
                </a:cubicBezTo>
                <a:cubicBezTo>
                  <a:pt x="948" y="199"/>
                  <a:pt x="997" y="224"/>
                  <a:pt x="1032" y="273"/>
                </a:cubicBezTo>
                <a:cubicBezTo>
                  <a:pt x="1067" y="321"/>
                  <a:pt x="1085" y="386"/>
                  <a:pt x="1085" y="468"/>
                </a:cubicBezTo>
                <a:cubicBezTo>
                  <a:pt x="1085" y="552"/>
                  <a:pt x="1066" y="618"/>
                  <a:pt x="1030" y="666"/>
                </a:cubicBezTo>
                <a:cubicBezTo>
                  <a:pt x="993" y="714"/>
                  <a:pt x="946" y="736"/>
                  <a:pt x="887" y="736"/>
                </a:cubicBezTo>
                <a:moveTo>
                  <a:pt x="880" y="673"/>
                </a:moveTo>
                <a:cubicBezTo>
                  <a:pt x="923" y="673"/>
                  <a:pt x="957" y="656"/>
                  <a:pt x="980" y="620"/>
                </a:cubicBezTo>
                <a:cubicBezTo>
                  <a:pt x="1004" y="584"/>
                  <a:pt x="1016" y="533"/>
                  <a:pt x="1016" y="468"/>
                </a:cubicBezTo>
                <a:cubicBezTo>
                  <a:pt x="1016" y="404"/>
                  <a:pt x="1004" y="354"/>
                  <a:pt x="979" y="318"/>
                </a:cubicBezTo>
                <a:cubicBezTo>
                  <a:pt x="955" y="281"/>
                  <a:pt x="922" y="263"/>
                  <a:pt x="880" y="263"/>
                </a:cubicBezTo>
                <a:cubicBezTo>
                  <a:pt x="854" y="263"/>
                  <a:pt x="830" y="270"/>
                  <a:pt x="808" y="284"/>
                </a:cubicBezTo>
                <a:cubicBezTo>
                  <a:pt x="787" y="298"/>
                  <a:pt x="769" y="318"/>
                  <a:pt x="756" y="343"/>
                </a:cubicBezTo>
                <a:lnTo>
                  <a:pt x="756" y="594"/>
                </a:lnTo>
                <a:cubicBezTo>
                  <a:pt x="795" y="647"/>
                  <a:pt x="836" y="673"/>
                  <a:pt x="880" y="673"/>
                </a:cubicBezTo>
                <a:moveTo>
                  <a:pt x="1393" y="736"/>
                </a:moveTo>
                <a:cubicBezTo>
                  <a:pt x="1332" y="736"/>
                  <a:pt x="1281" y="710"/>
                  <a:pt x="1243" y="658"/>
                </a:cubicBezTo>
                <a:cubicBezTo>
                  <a:pt x="1206" y="606"/>
                  <a:pt x="1187" y="543"/>
                  <a:pt x="1187" y="468"/>
                </a:cubicBezTo>
                <a:cubicBezTo>
                  <a:pt x="1187" y="384"/>
                  <a:pt x="1206" y="319"/>
                  <a:pt x="1243" y="271"/>
                </a:cubicBezTo>
                <a:cubicBezTo>
                  <a:pt x="1281" y="224"/>
                  <a:pt x="1332" y="199"/>
                  <a:pt x="1393" y="199"/>
                </a:cubicBezTo>
                <a:cubicBezTo>
                  <a:pt x="1449" y="199"/>
                  <a:pt x="1494" y="220"/>
                  <a:pt x="1529" y="262"/>
                </a:cubicBezTo>
                <a:cubicBezTo>
                  <a:pt x="1564" y="305"/>
                  <a:pt x="1583" y="366"/>
                  <a:pt x="1583" y="448"/>
                </a:cubicBezTo>
                <a:cubicBezTo>
                  <a:pt x="1583" y="466"/>
                  <a:pt x="1582" y="482"/>
                  <a:pt x="1581" y="497"/>
                </a:cubicBezTo>
                <a:lnTo>
                  <a:pt x="1256" y="497"/>
                </a:lnTo>
                <a:cubicBezTo>
                  <a:pt x="1261" y="550"/>
                  <a:pt x="1277" y="593"/>
                  <a:pt x="1301" y="624"/>
                </a:cubicBezTo>
                <a:cubicBezTo>
                  <a:pt x="1325" y="656"/>
                  <a:pt x="1357" y="671"/>
                  <a:pt x="1397" y="671"/>
                </a:cubicBezTo>
                <a:cubicBezTo>
                  <a:pt x="1434" y="671"/>
                  <a:pt x="1471" y="658"/>
                  <a:pt x="1504" y="632"/>
                </a:cubicBezTo>
                <a:lnTo>
                  <a:pt x="1540" y="678"/>
                </a:lnTo>
                <a:cubicBezTo>
                  <a:pt x="1496" y="717"/>
                  <a:pt x="1447" y="736"/>
                  <a:pt x="1393" y="736"/>
                </a:cubicBezTo>
                <a:moveTo>
                  <a:pt x="1253" y="434"/>
                </a:moveTo>
                <a:lnTo>
                  <a:pt x="1517" y="434"/>
                </a:lnTo>
                <a:cubicBezTo>
                  <a:pt x="1516" y="371"/>
                  <a:pt x="1504" y="327"/>
                  <a:pt x="1478" y="301"/>
                </a:cubicBezTo>
                <a:cubicBezTo>
                  <a:pt x="1454" y="276"/>
                  <a:pt x="1425" y="263"/>
                  <a:pt x="1393" y="263"/>
                </a:cubicBezTo>
                <a:cubicBezTo>
                  <a:pt x="1354" y="263"/>
                  <a:pt x="1322" y="277"/>
                  <a:pt x="1295" y="306"/>
                </a:cubicBezTo>
                <a:cubicBezTo>
                  <a:pt x="1270" y="334"/>
                  <a:pt x="1257" y="377"/>
                  <a:pt x="1253" y="434"/>
                </a:cubicBezTo>
                <a:moveTo>
                  <a:pt x="1713" y="724"/>
                </a:moveTo>
                <a:lnTo>
                  <a:pt x="1713" y="211"/>
                </a:lnTo>
                <a:lnTo>
                  <a:pt x="1778" y="211"/>
                </a:lnTo>
                <a:lnTo>
                  <a:pt x="1778" y="284"/>
                </a:lnTo>
                <a:cubicBezTo>
                  <a:pt x="1802" y="228"/>
                  <a:pt x="1843" y="199"/>
                  <a:pt x="1899" y="199"/>
                </a:cubicBezTo>
                <a:cubicBezTo>
                  <a:pt x="1926" y="199"/>
                  <a:pt x="1948" y="206"/>
                  <a:pt x="1966" y="220"/>
                </a:cubicBezTo>
                <a:lnTo>
                  <a:pt x="1956" y="289"/>
                </a:lnTo>
                <a:cubicBezTo>
                  <a:pt x="1937" y="276"/>
                  <a:pt x="1916" y="270"/>
                  <a:pt x="1894" y="270"/>
                </a:cubicBezTo>
                <a:cubicBezTo>
                  <a:pt x="1865" y="270"/>
                  <a:pt x="1838" y="283"/>
                  <a:pt x="1814" y="309"/>
                </a:cubicBezTo>
                <a:cubicBezTo>
                  <a:pt x="1790" y="335"/>
                  <a:pt x="1778" y="377"/>
                  <a:pt x="1778" y="434"/>
                </a:cubicBezTo>
                <a:lnTo>
                  <a:pt x="1778" y="724"/>
                </a:lnTo>
                <a:lnTo>
                  <a:pt x="1713" y="724"/>
                </a:lnTo>
                <a:moveTo>
                  <a:pt x="2324" y="724"/>
                </a:moveTo>
                <a:lnTo>
                  <a:pt x="2324" y="674"/>
                </a:lnTo>
                <a:cubicBezTo>
                  <a:pt x="2282" y="716"/>
                  <a:pt x="2234" y="736"/>
                  <a:pt x="2185" y="736"/>
                </a:cubicBezTo>
                <a:cubicBezTo>
                  <a:pt x="2134" y="736"/>
                  <a:pt x="2094" y="722"/>
                  <a:pt x="2066" y="692"/>
                </a:cubicBezTo>
                <a:cubicBezTo>
                  <a:pt x="2037" y="663"/>
                  <a:pt x="2022" y="619"/>
                  <a:pt x="2022" y="563"/>
                </a:cubicBezTo>
                <a:cubicBezTo>
                  <a:pt x="2022" y="507"/>
                  <a:pt x="2038" y="465"/>
                  <a:pt x="2071" y="436"/>
                </a:cubicBezTo>
                <a:cubicBezTo>
                  <a:pt x="2106" y="408"/>
                  <a:pt x="2146" y="394"/>
                  <a:pt x="2196" y="394"/>
                </a:cubicBezTo>
                <a:cubicBezTo>
                  <a:pt x="2240" y="394"/>
                  <a:pt x="2283" y="405"/>
                  <a:pt x="2324" y="429"/>
                </a:cubicBezTo>
                <a:lnTo>
                  <a:pt x="2324" y="386"/>
                </a:lnTo>
                <a:cubicBezTo>
                  <a:pt x="2324" y="302"/>
                  <a:pt x="2290" y="261"/>
                  <a:pt x="2220" y="261"/>
                </a:cubicBezTo>
                <a:cubicBezTo>
                  <a:pt x="2175" y="261"/>
                  <a:pt x="2128" y="280"/>
                  <a:pt x="2078" y="315"/>
                </a:cubicBezTo>
                <a:lnTo>
                  <a:pt x="2059" y="256"/>
                </a:lnTo>
                <a:cubicBezTo>
                  <a:pt x="2114" y="218"/>
                  <a:pt x="2169" y="199"/>
                  <a:pt x="2227" y="199"/>
                </a:cubicBezTo>
                <a:cubicBezTo>
                  <a:pt x="2246" y="199"/>
                  <a:pt x="2264" y="203"/>
                  <a:pt x="2281" y="207"/>
                </a:cubicBezTo>
                <a:cubicBezTo>
                  <a:pt x="2297" y="212"/>
                  <a:pt x="2314" y="220"/>
                  <a:pt x="2330" y="234"/>
                </a:cubicBezTo>
                <a:cubicBezTo>
                  <a:pt x="2347" y="245"/>
                  <a:pt x="2360" y="264"/>
                  <a:pt x="2370" y="288"/>
                </a:cubicBezTo>
                <a:cubicBezTo>
                  <a:pt x="2380" y="313"/>
                  <a:pt x="2386" y="343"/>
                  <a:pt x="2386" y="377"/>
                </a:cubicBezTo>
                <a:lnTo>
                  <a:pt x="2386" y="724"/>
                </a:lnTo>
                <a:lnTo>
                  <a:pt x="2324" y="724"/>
                </a:lnTo>
                <a:moveTo>
                  <a:pt x="2191" y="676"/>
                </a:moveTo>
                <a:cubicBezTo>
                  <a:pt x="2240" y="676"/>
                  <a:pt x="2284" y="648"/>
                  <a:pt x="2324" y="596"/>
                </a:cubicBezTo>
                <a:lnTo>
                  <a:pt x="2324" y="497"/>
                </a:lnTo>
                <a:cubicBezTo>
                  <a:pt x="2285" y="468"/>
                  <a:pt x="2244" y="454"/>
                  <a:pt x="2203" y="454"/>
                </a:cubicBezTo>
                <a:cubicBezTo>
                  <a:pt x="2168" y="454"/>
                  <a:pt x="2140" y="463"/>
                  <a:pt x="2117" y="482"/>
                </a:cubicBezTo>
                <a:cubicBezTo>
                  <a:pt x="2094" y="500"/>
                  <a:pt x="2082" y="527"/>
                  <a:pt x="2082" y="563"/>
                </a:cubicBezTo>
                <a:cubicBezTo>
                  <a:pt x="2082" y="597"/>
                  <a:pt x="2092" y="625"/>
                  <a:pt x="2111" y="645"/>
                </a:cubicBezTo>
                <a:cubicBezTo>
                  <a:pt x="2130" y="665"/>
                  <a:pt x="2157" y="676"/>
                  <a:pt x="2191" y="676"/>
                </a:cubicBezTo>
                <a:moveTo>
                  <a:pt x="2653" y="736"/>
                </a:moveTo>
                <a:cubicBezTo>
                  <a:pt x="2592" y="736"/>
                  <a:pt x="2560" y="697"/>
                  <a:pt x="2560" y="619"/>
                </a:cubicBezTo>
                <a:lnTo>
                  <a:pt x="2560" y="275"/>
                </a:lnTo>
                <a:lnTo>
                  <a:pt x="2478" y="275"/>
                </a:lnTo>
                <a:lnTo>
                  <a:pt x="2478" y="211"/>
                </a:lnTo>
                <a:lnTo>
                  <a:pt x="2560" y="211"/>
                </a:lnTo>
                <a:lnTo>
                  <a:pt x="2560" y="34"/>
                </a:lnTo>
                <a:lnTo>
                  <a:pt x="2625" y="0"/>
                </a:lnTo>
                <a:lnTo>
                  <a:pt x="2625" y="211"/>
                </a:lnTo>
                <a:lnTo>
                  <a:pt x="2746" y="211"/>
                </a:lnTo>
                <a:lnTo>
                  <a:pt x="2746" y="275"/>
                </a:lnTo>
                <a:lnTo>
                  <a:pt x="2625" y="275"/>
                </a:lnTo>
                <a:lnTo>
                  <a:pt x="2625" y="589"/>
                </a:lnTo>
                <a:cubicBezTo>
                  <a:pt x="2625" y="615"/>
                  <a:pt x="2628" y="635"/>
                  <a:pt x="2635" y="648"/>
                </a:cubicBezTo>
                <a:cubicBezTo>
                  <a:pt x="2642" y="663"/>
                  <a:pt x="2656" y="670"/>
                  <a:pt x="2677" y="670"/>
                </a:cubicBezTo>
                <a:cubicBezTo>
                  <a:pt x="2696" y="670"/>
                  <a:pt x="2721" y="660"/>
                  <a:pt x="2748" y="640"/>
                </a:cubicBezTo>
                <a:lnTo>
                  <a:pt x="2740" y="714"/>
                </a:lnTo>
                <a:cubicBezTo>
                  <a:pt x="2714" y="729"/>
                  <a:pt x="2685" y="736"/>
                  <a:pt x="2653" y="736"/>
                </a:cubicBezTo>
                <a:moveTo>
                  <a:pt x="3041" y="736"/>
                </a:moveTo>
                <a:cubicBezTo>
                  <a:pt x="2979" y="736"/>
                  <a:pt x="2929" y="714"/>
                  <a:pt x="2893" y="666"/>
                </a:cubicBezTo>
                <a:cubicBezTo>
                  <a:pt x="2855" y="619"/>
                  <a:pt x="2837" y="552"/>
                  <a:pt x="2837" y="468"/>
                </a:cubicBezTo>
                <a:cubicBezTo>
                  <a:pt x="2837" y="385"/>
                  <a:pt x="2855" y="319"/>
                  <a:pt x="2893" y="271"/>
                </a:cubicBezTo>
                <a:cubicBezTo>
                  <a:pt x="2930" y="224"/>
                  <a:pt x="2980" y="199"/>
                  <a:pt x="3041" y="199"/>
                </a:cubicBezTo>
                <a:cubicBezTo>
                  <a:pt x="3103" y="199"/>
                  <a:pt x="3153" y="223"/>
                  <a:pt x="3190" y="270"/>
                </a:cubicBezTo>
                <a:cubicBezTo>
                  <a:pt x="3228" y="318"/>
                  <a:pt x="3245" y="383"/>
                  <a:pt x="3245" y="468"/>
                </a:cubicBezTo>
                <a:cubicBezTo>
                  <a:pt x="3245" y="551"/>
                  <a:pt x="3227" y="618"/>
                  <a:pt x="3190" y="665"/>
                </a:cubicBezTo>
                <a:cubicBezTo>
                  <a:pt x="3153" y="712"/>
                  <a:pt x="3103" y="736"/>
                  <a:pt x="3041" y="736"/>
                </a:cubicBezTo>
                <a:moveTo>
                  <a:pt x="3041" y="673"/>
                </a:moveTo>
                <a:cubicBezTo>
                  <a:pt x="3084" y="673"/>
                  <a:pt x="3117" y="656"/>
                  <a:pt x="3142" y="619"/>
                </a:cubicBezTo>
                <a:cubicBezTo>
                  <a:pt x="3166" y="582"/>
                  <a:pt x="3177" y="532"/>
                  <a:pt x="3177" y="468"/>
                </a:cubicBezTo>
                <a:cubicBezTo>
                  <a:pt x="3177" y="403"/>
                  <a:pt x="3166" y="353"/>
                  <a:pt x="3143" y="318"/>
                </a:cubicBezTo>
                <a:cubicBezTo>
                  <a:pt x="3120" y="281"/>
                  <a:pt x="3086" y="263"/>
                  <a:pt x="3041" y="263"/>
                </a:cubicBezTo>
                <a:cubicBezTo>
                  <a:pt x="2997" y="263"/>
                  <a:pt x="2963" y="281"/>
                  <a:pt x="2940" y="315"/>
                </a:cubicBezTo>
                <a:cubicBezTo>
                  <a:pt x="2917" y="351"/>
                  <a:pt x="2905" y="402"/>
                  <a:pt x="2905" y="468"/>
                </a:cubicBezTo>
                <a:cubicBezTo>
                  <a:pt x="2905" y="532"/>
                  <a:pt x="2917" y="583"/>
                  <a:pt x="2940" y="619"/>
                </a:cubicBezTo>
                <a:cubicBezTo>
                  <a:pt x="2963" y="656"/>
                  <a:pt x="2997" y="673"/>
                  <a:pt x="3041" y="673"/>
                </a:cubicBezTo>
                <a:moveTo>
                  <a:pt x="3381" y="724"/>
                </a:moveTo>
                <a:lnTo>
                  <a:pt x="3381" y="211"/>
                </a:lnTo>
                <a:lnTo>
                  <a:pt x="3446" y="211"/>
                </a:lnTo>
                <a:lnTo>
                  <a:pt x="3446" y="284"/>
                </a:lnTo>
                <a:cubicBezTo>
                  <a:pt x="3470" y="228"/>
                  <a:pt x="3511" y="199"/>
                  <a:pt x="3567" y="199"/>
                </a:cubicBezTo>
                <a:cubicBezTo>
                  <a:pt x="3594" y="199"/>
                  <a:pt x="3616" y="206"/>
                  <a:pt x="3633" y="220"/>
                </a:cubicBezTo>
                <a:lnTo>
                  <a:pt x="3623" y="289"/>
                </a:lnTo>
                <a:cubicBezTo>
                  <a:pt x="3605" y="276"/>
                  <a:pt x="3584" y="270"/>
                  <a:pt x="3562" y="270"/>
                </a:cubicBezTo>
                <a:cubicBezTo>
                  <a:pt x="3533" y="270"/>
                  <a:pt x="3506" y="283"/>
                  <a:pt x="3482" y="309"/>
                </a:cubicBezTo>
                <a:cubicBezTo>
                  <a:pt x="3458" y="335"/>
                  <a:pt x="3446" y="377"/>
                  <a:pt x="3446" y="434"/>
                </a:cubicBezTo>
                <a:lnTo>
                  <a:pt x="3446" y="724"/>
                </a:lnTo>
                <a:lnTo>
                  <a:pt x="3381" y="724"/>
                </a:lnTo>
                <a:moveTo>
                  <a:pt x="4107" y="736"/>
                </a:moveTo>
                <a:cubicBezTo>
                  <a:pt x="4049" y="736"/>
                  <a:pt x="4004" y="714"/>
                  <a:pt x="3970" y="666"/>
                </a:cubicBezTo>
                <a:cubicBezTo>
                  <a:pt x="3935" y="619"/>
                  <a:pt x="3919" y="552"/>
                  <a:pt x="3919" y="468"/>
                </a:cubicBezTo>
                <a:cubicBezTo>
                  <a:pt x="3919" y="384"/>
                  <a:pt x="3937" y="319"/>
                  <a:pt x="3971" y="271"/>
                </a:cubicBezTo>
                <a:cubicBezTo>
                  <a:pt x="4006" y="224"/>
                  <a:pt x="4053" y="199"/>
                  <a:pt x="4115" y="199"/>
                </a:cubicBezTo>
                <a:cubicBezTo>
                  <a:pt x="4150" y="199"/>
                  <a:pt x="4181" y="209"/>
                  <a:pt x="4208" y="228"/>
                </a:cubicBezTo>
                <a:cubicBezTo>
                  <a:pt x="4235" y="247"/>
                  <a:pt x="4255" y="273"/>
                  <a:pt x="4268" y="307"/>
                </a:cubicBezTo>
                <a:lnTo>
                  <a:pt x="4208" y="332"/>
                </a:lnTo>
                <a:cubicBezTo>
                  <a:pt x="4190" y="286"/>
                  <a:pt x="4158" y="263"/>
                  <a:pt x="4112" y="263"/>
                </a:cubicBezTo>
                <a:cubicBezTo>
                  <a:pt x="4028" y="263"/>
                  <a:pt x="3986" y="332"/>
                  <a:pt x="3986" y="468"/>
                </a:cubicBezTo>
                <a:cubicBezTo>
                  <a:pt x="3986" y="606"/>
                  <a:pt x="4028" y="673"/>
                  <a:pt x="4110" y="673"/>
                </a:cubicBezTo>
                <a:cubicBezTo>
                  <a:pt x="4135" y="673"/>
                  <a:pt x="4157" y="666"/>
                  <a:pt x="4176" y="652"/>
                </a:cubicBezTo>
                <a:cubicBezTo>
                  <a:pt x="4193" y="639"/>
                  <a:pt x="4208" y="619"/>
                  <a:pt x="4215" y="595"/>
                </a:cubicBezTo>
                <a:lnTo>
                  <a:pt x="4274" y="619"/>
                </a:lnTo>
                <a:cubicBezTo>
                  <a:pt x="4263" y="656"/>
                  <a:pt x="4242" y="684"/>
                  <a:pt x="4212" y="705"/>
                </a:cubicBezTo>
                <a:cubicBezTo>
                  <a:pt x="4182" y="727"/>
                  <a:pt x="4147" y="736"/>
                  <a:pt x="4107" y="736"/>
                </a:cubicBezTo>
                <a:moveTo>
                  <a:pt x="4665" y="724"/>
                </a:moveTo>
                <a:lnTo>
                  <a:pt x="4665" y="674"/>
                </a:lnTo>
                <a:cubicBezTo>
                  <a:pt x="4622" y="716"/>
                  <a:pt x="4576" y="736"/>
                  <a:pt x="4525" y="736"/>
                </a:cubicBezTo>
                <a:cubicBezTo>
                  <a:pt x="4476" y="736"/>
                  <a:pt x="4436" y="722"/>
                  <a:pt x="4406" y="692"/>
                </a:cubicBezTo>
                <a:cubicBezTo>
                  <a:pt x="4377" y="663"/>
                  <a:pt x="4363" y="619"/>
                  <a:pt x="4363" y="563"/>
                </a:cubicBezTo>
                <a:cubicBezTo>
                  <a:pt x="4363" y="507"/>
                  <a:pt x="4380" y="465"/>
                  <a:pt x="4413" y="436"/>
                </a:cubicBezTo>
                <a:cubicBezTo>
                  <a:pt x="4446" y="408"/>
                  <a:pt x="4488" y="394"/>
                  <a:pt x="4536" y="394"/>
                </a:cubicBezTo>
                <a:cubicBezTo>
                  <a:pt x="4580" y="394"/>
                  <a:pt x="4623" y="405"/>
                  <a:pt x="4665" y="429"/>
                </a:cubicBezTo>
                <a:lnTo>
                  <a:pt x="4665" y="386"/>
                </a:lnTo>
                <a:cubicBezTo>
                  <a:pt x="4665" y="302"/>
                  <a:pt x="4630" y="261"/>
                  <a:pt x="4560" y="261"/>
                </a:cubicBezTo>
                <a:cubicBezTo>
                  <a:pt x="4516" y="261"/>
                  <a:pt x="4469" y="280"/>
                  <a:pt x="4419" y="315"/>
                </a:cubicBezTo>
                <a:lnTo>
                  <a:pt x="4401" y="256"/>
                </a:lnTo>
                <a:cubicBezTo>
                  <a:pt x="4455" y="218"/>
                  <a:pt x="4511" y="199"/>
                  <a:pt x="4567" y="199"/>
                </a:cubicBezTo>
                <a:cubicBezTo>
                  <a:pt x="4587" y="199"/>
                  <a:pt x="4605" y="203"/>
                  <a:pt x="4621" y="207"/>
                </a:cubicBezTo>
                <a:cubicBezTo>
                  <a:pt x="4638" y="212"/>
                  <a:pt x="4654" y="220"/>
                  <a:pt x="4671" y="234"/>
                </a:cubicBezTo>
                <a:cubicBezTo>
                  <a:pt x="4687" y="245"/>
                  <a:pt x="4702" y="264"/>
                  <a:pt x="4711" y="288"/>
                </a:cubicBezTo>
                <a:cubicBezTo>
                  <a:pt x="4721" y="313"/>
                  <a:pt x="4726" y="343"/>
                  <a:pt x="4726" y="377"/>
                </a:cubicBezTo>
                <a:lnTo>
                  <a:pt x="4726" y="724"/>
                </a:lnTo>
                <a:lnTo>
                  <a:pt x="4665" y="724"/>
                </a:lnTo>
                <a:moveTo>
                  <a:pt x="4532" y="676"/>
                </a:moveTo>
                <a:cubicBezTo>
                  <a:pt x="4581" y="676"/>
                  <a:pt x="4626" y="648"/>
                  <a:pt x="4665" y="596"/>
                </a:cubicBezTo>
                <a:lnTo>
                  <a:pt x="4665" y="497"/>
                </a:lnTo>
                <a:cubicBezTo>
                  <a:pt x="4626" y="468"/>
                  <a:pt x="4585" y="454"/>
                  <a:pt x="4543" y="454"/>
                </a:cubicBezTo>
                <a:cubicBezTo>
                  <a:pt x="4509" y="454"/>
                  <a:pt x="4480" y="463"/>
                  <a:pt x="4458" y="482"/>
                </a:cubicBezTo>
                <a:cubicBezTo>
                  <a:pt x="4435" y="500"/>
                  <a:pt x="4424" y="527"/>
                  <a:pt x="4424" y="563"/>
                </a:cubicBezTo>
                <a:cubicBezTo>
                  <a:pt x="4424" y="597"/>
                  <a:pt x="4433" y="625"/>
                  <a:pt x="4451" y="645"/>
                </a:cubicBezTo>
                <a:cubicBezTo>
                  <a:pt x="4471" y="665"/>
                  <a:pt x="4498" y="676"/>
                  <a:pt x="4532" y="676"/>
                </a:cubicBezTo>
                <a:moveTo>
                  <a:pt x="5071" y="736"/>
                </a:moveTo>
                <a:cubicBezTo>
                  <a:pt x="5018" y="736"/>
                  <a:pt x="4975" y="715"/>
                  <a:pt x="4941" y="672"/>
                </a:cubicBezTo>
                <a:lnTo>
                  <a:pt x="4941" y="894"/>
                </a:lnTo>
                <a:lnTo>
                  <a:pt x="4875" y="929"/>
                </a:lnTo>
                <a:lnTo>
                  <a:pt x="4875" y="211"/>
                </a:lnTo>
                <a:lnTo>
                  <a:pt x="4941" y="211"/>
                </a:lnTo>
                <a:lnTo>
                  <a:pt x="4941" y="258"/>
                </a:lnTo>
                <a:cubicBezTo>
                  <a:pt x="4980" y="219"/>
                  <a:pt x="5023" y="199"/>
                  <a:pt x="5071" y="199"/>
                </a:cubicBezTo>
                <a:cubicBezTo>
                  <a:pt x="5133" y="199"/>
                  <a:pt x="5180" y="224"/>
                  <a:pt x="5215" y="273"/>
                </a:cubicBezTo>
                <a:cubicBezTo>
                  <a:pt x="5251" y="321"/>
                  <a:pt x="5268" y="386"/>
                  <a:pt x="5268" y="468"/>
                </a:cubicBezTo>
                <a:cubicBezTo>
                  <a:pt x="5268" y="552"/>
                  <a:pt x="5251" y="618"/>
                  <a:pt x="5214" y="666"/>
                </a:cubicBezTo>
                <a:cubicBezTo>
                  <a:pt x="5178" y="714"/>
                  <a:pt x="5129" y="736"/>
                  <a:pt x="5071" y="736"/>
                </a:cubicBezTo>
                <a:moveTo>
                  <a:pt x="5064" y="673"/>
                </a:moveTo>
                <a:cubicBezTo>
                  <a:pt x="5107" y="673"/>
                  <a:pt x="5140" y="656"/>
                  <a:pt x="5165" y="620"/>
                </a:cubicBezTo>
                <a:cubicBezTo>
                  <a:pt x="5188" y="584"/>
                  <a:pt x="5200" y="533"/>
                  <a:pt x="5200" y="468"/>
                </a:cubicBezTo>
                <a:cubicBezTo>
                  <a:pt x="5200" y="404"/>
                  <a:pt x="5188" y="354"/>
                  <a:pt x="5163" y="318"/>
                </a:cubicBezTo>
                <a:cubicBezTo>
                  <a:pt x="5139" y="281"/>
                  <a:pt x="5106" y="263"/>
                  <a:pt x="5064" y="263"/>
                </a:cubicBezTo>
                <a:cubicBezTo>
                  <a:pt x="5038" y="263"/>
                  <a:pt x="5015" y="270"/>
                  <a:pt x="4993" y="284"/>
                </a:cubicBezTo>
                <a:cubicBezTo>
                  <a:pt x="4972" y="298"/>
                  <a:pt x="4954" y="318"/>
                  <a:pt x="4941" y="343"/>
                </a:cubicBezTo>
                <a:lnTo>
                  <a:pt x="4941" y="594"/>
                </a:lnTo>
                <a:cubicBezTo>
                  <a:pt x="4978" y="647"/>
                  <a:pt x="5020" y="673"/>
                  <a:pt x="5064" y="673"/>
                </a:cubicBezTo>
                <a:moveTo>
                  <a:pt x="5678" y="724"/>
                </a:moveTo>
                <a:lnTo>
                  <a:pt x="5678" y="674"/>
                </a:lnTo>
                <a:cubicBezTo>
                  <a:pt x="5635" y="716"/>
                  <a:pt x="5588" y="736"/>
                  <a:pt x="5538" y="736"/>
                </a:cubicBezTo>
                <a:cubicBezTo>
                  <a:pt x="5488" y="736"/>
                  <a:pt x="5449" y="722"/>
                  <a:pt x="5419" y="692"/>
                </a:cubicBezTo>
                <a:cubicBezTo>
                  <a:pt x="5391" y="663"/>
                  <a:pt x="5375" y="619"/>
                  <a:pt x="5375" y="563"/>
                </a:cubicBezTo>
                <a:cubicBezTo>
                  <a:pt x="5375" y="507"/>
                  <a:pt x="5392" y="465"/>
                  <a:pt x="5425" y="436"/>
                </a:cubicBezTo>
                <a:cubicBezTo>
                  <a:pt x="5459" y="408"/>
                  <a:pt x="5500" y="394"/>
                  <a:pt x="5549" y="394"/>
                </a:cubicBezTo>
                <a:cubicBezTo>
                  <a:pt x="5593" y="394"/>
                  <a:pt x="5636" y="405"/>
                  <a:pt x="5678" y="429"/>
                </a:cubicBezTo>
                <a:lnTo>
                  <a:pt x="5678" y="386"/>
                </a:lnTo>
                <a:cubicBezTo>
                  <a:pt x="5678" y="302"/>
                  <a:pt x="5643" y="261"/>
                  <a:pt x="5574" y="261"/>
                </a:cubicBezTo>
                <a:cubicBezTo>
                  <a:pt x="5528" y="261"/>
                  <a:pt x="5481" y="280"/>
                  <a:pt x="5431" y="315"/>
                </a:cubicBezTo>
                <a:lnTo>
                  <a:pt x="5413" y="256"/>
                </a:lnTo>
                <a:cubicBezTo>
                  <a:pt x="5468" y="218"/>
                  <a:pt x="5523" y="199"/>
                  <a:pt x="5580" y="199"/>
                </a:cubicBezTo>
                <a:cubicBezTo>
                  <a:pt x="5599" y="199"/>
                  <a:pt x="5618" y="203"/>
                  <a:pt x="5634" y="207"/>
                </a:cubicBezTo>
                <a:cubicBezTo>
                  <a:pt x="5651" y="212"/>
                  <a:pt x="5667" y="220"/>
                  <a:pt x="5684" y="234"/>
                </a:cubicBezTo>
                <a:cubicBezTo>
                  <a:pt x="5700" y="245"/>
                  <a:pt x="5714" y="264"/>
                  <a:pt x="5723" y="288"/>
                </a:cubicBezTo>
                <a:cubicBezTo>
                  <a:pt x="5733" y="313"/>
                  <a:pt x="5739" y="343"/>
                  <a:pt x="5739" y="377"/>
                </a:cubicBezTo>
                <a:lnTo>
                  <a:pt x="5739" y="724"/>
                </a:lnTo>
                <a:lnTo>
                  <a:pt x="5678" y="724"/>
                </a:lnTo>
                <a:moveTo>
                  <a:pt x="5545" y="676"/>
                </a:moveTo>
                <a:cubicBezTo>
                  <a:pt x="5593" y="676"/>
                  <a:pt x="5637" y="648"/>
                  <a:pt x="5678" y="596"/>
                </a:cubicBezTo>
                <a:lnTo>
                  <a:pt x="5678" y="497"/>
                </a:lnTo>
                <a:cubicBezTo>
                  <a:pt x="5639" y="468"/>
                  <a:pt x="5598" y="454"/>
                  <a:pt x="5556" y="454"/>
                </a:cubicBezTo>
                <a:cubicBezTo>
                  <a:pt x="5522" y="454"/>
                  <a:pt x="5493" y="463"/>
                  <a:pt x="5470" y="482"/>
                </a:cubicBezTo>
                <a:cubicBezTo>
                  <a:pt x="5448" y="500"/>
                  <a:pt x="5436" y="527"/>
                  <a:pt x="5436" y="563"/>
                </a:cubicBezTo>
                <a:cubicBezTo>
                  <a:pt x="5436" y="597"/>
                  <a:pt x="5446" y="625"/>
                  <a:pt x="5464" y="645"/>
                </a:cubicBezTo>
                <a:cubicBezTo>
                  <a:pt x="5483" y="665"/>
                  <a:pt x="5511" y="676"/>
                  <a:pt x="5545" y="676"/>
                </a:cubicBezTo>
                <a:moveTo>
                  <a:pt x="6086" y="736"/>
                </a:moveTo>
                <a:cubicBezTo>
                  <a:pt x="6065" y="736"/>
                  <a:pt x="6046" y="734"/>
                  <a:pt x="6029" y="727"/>
                </a:cubicBezTo>
                <a:cubicBezTo>
                  <a:pt x="6011" y="720"/>
                  <a:pt x="5997" y="714"/>
                  <a:pt x="5988" y="706"/>
                </a:cubicBezTo>
                <a:cubicBezTo>
                  <a:pt x="5979" y="699"/>
                  <a:pt x="5968" y="690"/>
                  <a:pt x="5955" y="678"/>
                </a:cubicBezTo>
                <a:lnTo>
                  <a:pt x="5955" y="724"/>
                </a:lnTo>
                <a:lnTo>
                  <a:pt x="5888" y="724"/>
                </a:lnTo>
                <a:lnTo>
                  <a:pt x="5888" y="34"/>
                </a:lnTo>
                <a:lnTo>
                  <a:pt x="5955" y="0"/>
                </a:lnTo>
                <a:lnTo>
                  <a:pt x="5955" y="262"/>
                </a:lnTo>
                <a:cubicBezTo>
                  <a:pt x="5970" y="243"/>
                  <a:pt x="5989" y="229"/>
                  <a:pt x="6012" y="217"/>
                </a:cubicBezTo>
                <a:cubicBezTo>
                  <a:pt x="6035" y="205"/>
                  <a:pt x="6059" y="199"/>
                  <a:pt x="6082" y="199"/>
                </a:cubicBezTo>
                <a:cubicBezTo>
                  <a:pt x="6141" y="199"/>
                  <a:pt x="6190" y="224"/>
                  <a:pt x="6225" y="271"/>
                </a:cubicBezTo>
                <a:cubicBezTo>
                  <a:pt x="6260" y="319"/>
                  <a:pt x="6278" y="384"/>
                  <a:pt x="6278" y="468"/>
                </a:cubicBezTo>
                <a:cubicBezTo>
                  <a:pt x="6278" y="554"/>
                  <a:pt x="6261" y="620"/>
                  <a:pt x="6227" y="667"/>
                </a:cubicBezTo>
                <a:cubicBezTo>
                  <a:pt x="6194" y="714"/>
                  <a:pt x="6147" y="736"/>
                  <a:pt x="6086" y="736"/>
                </a:cubicBezTo>
                <a:moveTo>
                  <a:pt x="6076" y="673"/>
                </a:moveTo>
                <a:cubicBezTo>
                  <a:pt x="6120" y="673"/>
                  <a:pt x="6154" y="656"/>
                  <a:pt x="6177" y="619"/>
                </a:cubicBezTo>
                <a:cubicBezTo>
                  <a:pt x="6199" y="583"/>
                  <a:pt x="6211" y="532"/>
                  <a:pt x="6211" y="468"/>
                </a:cubicBezTo>
                <a:cubicBezTo>
                  <a:pt x="6211" y="402"/>
                  <a:pt x="6199" y="351"/>
                  <a:pt x="6177" y="315"/>
                </a:cubicBezTo>
                <a:cubicBezTo>
                  <a:pt x="6154" y="281"/>
                  <a:pt x="6120" y="263"/>
                  <a:pt x="6076" y="263"/>
                </a:cubicBezTo>
                <a:cubicBezTo>
                  <a:pt x="6050" y="263"/>
                  <a:pt x="6026" y="271"/>
                  <a:pt x="6003" y="287"/>
                </a:cubicBezTo>
                <a:cubicBezTo>
                  <a:pt x="5981" y="303"/>
                  <a:pt x="5965" y="321"/>
                  <a:pt x="5955" y="341"/>
                </a:cubicBezTo>
                <a:lnTo>
                  <a:pt x="5955" y="593"/>
                </a:lnTo>
                <a:cubicBezTo>
                  <a:pt x="5967" y="616"/>
                  <a:pt x="5985" y="637"/>
                  <a:pt x="6008" y="652"/>
                </a:cubicBezTo>
                <a:cubicBezTo>
                  <a:pt x="6030" y="666"/>
                  <a:pt x="6053" y="673"/>
                  <a:pt x="6076" y="673"/>
                </a:cubicBezTo>
                <a:moveTo>
                  <a:pt x="6477" y="94"/>
                </a:moveTo>
                <a:cubicBezTo>
                  <a:pt x="6470" y="102"/>
                  <a:pt x="6460" y="105"/>
                  <a:pt x="6447" y="105"/>
                </a:cubicBezTo>
                <a:cubicBezTo>
                  <a:pt x="6434" y="105"/>
                  <a:pt x="6425" y="102"/>
                  <a:pt x="6416" y="94"/>
                </a:cubicBezTo>
                <a:cubicBezTo>
                  <a:pt x="6408" y="84"/>
                  <a:pt x="6405" y="73"/>
                  <a:pt x="6405" y="60"/>
                </a:cubicBezTo>
                <a:cubicBezTo>
                  <a:pt x="6405" y="46"/>
                  <a:pt x="6408" y="36"/>
                  <a:pt x="6417" y="26"/>
                </a:cubicBezTo>
                <a:cubicBezTo>
                  <a:pt x="6425" y="17"/>
                  <a:pt x="6436" y="12"/>
                  <a:pt x="6447" y="12"/>
                </a:cubicBezTo>
                <a:cubicBezTo>
                  <a:pt x="6460" y="12"/>
                  <a:pt x="6470" y="17"/>
                  <a:pt x="6477" y="26"/>
                </a:cubicBezTo>
                <a:cubicBezTo>
                  <a:pt x="6486" y="36"/>
                  <a:pt x="6490" y="46"/>
                  <a:pt x="6490" y="60"/>
                </a:cubicBezTo>
                <a:cubicBezTo>
                  <a:pt x="6490" y="73"/>
                  <a:pt x="6486" y="84"/>
                  <a:pt x="6477" y="94"/>
                </a:cubicBezTo>
                <a:moveTo>
                  <a:pt x="6415" y="724"/>
                </a:moveTo>
                <a:lnTo>
                  <a:pt x="6415" y="211"/>
                </a:lnTo>
                <a:lnTo>
                  <a:pt x="6480" y="211"/>
                </a:lnTo>
                <a:lnTo>
                  <a:pt x="6480" y="724"/>
                </a:lnTo>
                <a:lnTo>
                  <a:pt x="6415" y="724"/>
                </a:lnTo>
                <a:moveTo>
                  <a:pt x="6654" y="724"/>
                </a:moveTo>
                <a:lnTo>
                  <a:pt x="6654" y="34"/>
                </a:lnTo>
                <a:lnTo>
                  <a:pt x="6719" y="0"/>
                </a:lnTo>
                <a:lnTo>
                  <a:pt x="6719" y="724"/>
                </a:lnTo>
                <a:lnTo>
                  <a:pt x="6654" y="724"/>
                </a:lnTo>
                <a:moveTo>
                  <a:pt x="6956" y="94"/>
                </a:moveTo>
                <a:cubicBezTo>
                  <a:pt x="6948" y="102"/>
                  <a:pt x="6937" y="105"/>
                  <a:pt x="6925" y="105"/>
                </a:cubicBezTo>
                <a:cubicBezTo>
                  <a:pt x="6913" y="105"/>
                  <a:pt x="6902" y="102"/>
                  <a:pt x="6894" y="94"/>
                </a:cubicBezTo>
                <a:cubicBezTo>
                  <a:pt x="6886" y="84"/>
                  <a:pt x="6882" y="73"/>
                  <a:pt x="6882" y="60"/>
                </a:cubicBezTo>
                <a:cubicBezTo>
                  <a:pt x="6882" y="46"/>
                  <a:pt x="6886" y="36"/>
                  <a:pt x="6894" y="26"/>
                </a:cubicBezTo>
                <a:cubicBezTo>
                  <a:pt x="6903" y="17"/>
                  <a:pt x="6913" y="12"/>
                  <a:pt x="6925" y="12"/>
                </a:cubicBezTo>
                <a:cubicBezTo>
                  <a:pt x="6937" y="12"/>
                  <a:pt x="6948" y="17"/>
                  <a:pt x="6956" y="26"/>
                </a:cubicBezTo>
                <a:cubicBezTo>
                  <a:pt x="6964" y="36"/>
                  <a:pt x="6968" y="46"/>
                  <a:pt x="6968" y="60"/>
                </a:cubicBezTo>
                <a:cubicBezTo>
                  <a:pt x="6968" y="73"/>
                  <a:pt x="6964" y="84"/>
                  <a:pt x="6956" y="94"/>
                </a:cubicBezTo>
                <a:moveTo>
                  <a:pt x="6892" y="724"/>
                </a:moveTo>
                <a:lnTo>
                  <a:pt x="6892" y="211"/>
                </a:lnTo>
                <a:lnTo>
                  <a:pt x="6958" y="211"/>
                </a:lnTo>
                <a:lnTo>
                  <a:pt x="6958" y="724"/>
                </a:lnTo>
                <a:lnTo>
                  <a:pt x="6892" y="724"/>
                </a:lnTo>
                <a:moveTo>
                  <a:pt x="7246" y="736"/>
                </a:moveTo>
                <a:cubicBezTo>
                  <a:pt x="7183" y="736"/>
                  <a:pt x="7152" y="697"/>
                  <a:pt x="7152" y="619"/>
                </a:cubicBezTo>
                <a:lnTo>
                  <a:pt x="7152" y="275"/>
                </a:lnTo>
                <a:lnTo>
                  <a:pt x="7071" y="275"/>
                </a:lnTo>
                <a:lnTo>
                  <a:pt x="7071" y="211"/>
                </a:lnTo>
                <a:lnTo>
                  <a:pt x="7152" y="211"/>
                </a:lnTo>
                <a:lnTo>
                  <a:pt x="7152" y="34"/>
                </a:lnTo>
                <a:lnTo>
                  <a:pt x="7217" y="0"/>
                </a:lnTo>
                <a:lnTo>
                  <a:pt x="7217" y="211"/>
                </a:lnTo>
                <a:lnTo>
                  <a:pt x="7338" y="211"/>
                </a:lnTo>
                <a:lnTo>
                  <a:pt x="7338" y="275"/>
                </a:lnTo>
                <a:lnTo>
                  <a:pt x="7217" y="275"/>
                </a:lnTo>
                <a:lnTo>
                  <a:pt x="7217" y="589"/>
                </a:lnTo>
                <a:cubicBezTo>
                  <a:pt x="7217" y="615"/>
                  <a:pt x="7220" y="635"/>
                  <a:pt x="7227" y="648"/>
                </a:cubicBezTo>
                <a:cubicBezTo>
                  <a:pt x="7234" y="663"/>
                  <a:pt x="7248" y="670"/>
                  <a:pt x="7268" y="670"/>
                </a:cubicBezTo>
                <a:cubicBezTo>
                  <a:pt x="7289" y="670"/>
                  <a:pt x="7313" y="660"/>
                  <a:pt x="7341" y="640"/>
                </a:cubicBezTo>
                <a:lnTo>
                  <a:pt x="7333" y="714"/>
                </a:lnTo>
                <a:cubicBezTo>
                  <a:pt x="7306" y="729"/>
                  <a:pt x="7277" y="736"/>
                  <a:pt x="7246" y="736"/>
                </a:cubicBezTo>
                <a:moveTo>
                  <a:pt x="7528" y="920"/>
                </a:moveTo>
                <a:lnTo>
                  <a:pt x="7599" y="709"/>
                </a:lnTo>
                <a:lnTo>
                  <a:pt x="7424" y="211"/>
                </a:lnTo>
                <a:lnTo>
                  <a:pt x="7491" y="211"/>
                </a:lnTo>
                <a:lnTo>
                  <a:pt x="7611" y="576"/>
                </a:lnTo>
                <a:cubicBezTo>
                  <a:pt x="7613" y="582"/>
                  <a:pt x="7616" y="591"/>
                  <a:pt x="7620" y="603"/>
                </a:cubicBezTo>
                <a:cubicBezTo>
                  <a:pt x="7623" y="616"/>
                  <a:pt x="7625" y="624"/>
                  <a:pt x="7627" y="628"/>
                </a:cubicBezTo>
                <a:lnTo>
                  <a:pt x="7644" y="576"/>
                </a:lnTo>
                <a:lnTo>
                  <a:pt x="7766" y="211"/>
                </a:lnTo>
                <a:lnTo>
                  <a:pt x="7836" y="211"/>
                </a:lnTo>
                <a:lnTo>
                  <a:pt x="7593" y="920"/>
                </a:lnTo>
                <a:lnTo>
                  <a:pt x="7528" y="920"/>
                </a:lnTo>
                <a:moveTo>
                  <a:pt x="8177" y="724"/>
                </a:moveTo>
                <a:lnTo>
                  <a:pt x="8177" y="34"/>
                </a:lnTo>
                <a:lnTo>
                  <a:pt x="8242" y="0"/>
                </a:lnTo>
                <a:lnTo>
                  <a:pt x="8242" y="724"/>
                </a:lnTo>
                <a:lnTo>
                  <a:pt x="8177" y="724"/>
                </a:lnTo>
                <a:moveTo>
                  <a:pt x="8589" y="736"/>
                </a:moveTo>
                <a:cubicBezTo>
                  <a:pt x="8527" y="736"/>
                  <a:pt x="8477" y="710"/>
                  <a:pt x="8439" y="658"/>
                </a:cubicBezTo>
                <a:cubicBezTo>
                  <a:pt x="8401" y="606"/>
                  <a:pt x="8382" y="543"/>
                  <a:pt x="8382" y="468"/>
                </a:cubicBezTo>
                <a:cubicBezTo>
                  <a:pt x="8382" y="384"/>
                  <a:pt x="8401" y="319"/>
                  <a:pt x="8439" y="271"/>
                </a:cubicBezTo>
                <a:cubicBezTo>
                  <a:pt x="8477" y="224"/>
                  <a:pt x="8527" y="199"/>
                  <a:pt x="8589" y="199"/>
                </a:cubicBezTo>
                <a:cubicBezTo>
                  <a:pt x="8644" y="199"/>
                  <a:pt x="8689" y="220"/>
                  <a:pt x="8724" y="262"/>
                </a:cubicBezTo>
                <a:cubicBezTo>
                  <a:pt x="8760" y="305"/>
                  <a:pt x="8778" y="366"/>
                  <a:pt x="8778" y="448"/>
                </a:cubicBezTo>
                <a:cubicBezTo>
                  <a:pt x="8778" y="466"/>
                  <a:pt x="8777" y="482"/>
                  <a:pt x="8776" y="497"/>
                </a:cubicBezTo>
                <a:lnTo>
                  <a:pt x="8451" y="497"/>
                </a:lnTo>
                <a:cubicBezTo>
                  <a:pt x="8456" y="550"/>
                  <a:pt x="8472" y="593"/>
                  <a:pt x="8496" y="624"/>
                </a:cubicBezTo>
                <a:cubicBezTo>
                  <a:pt x="8520" y="656"/>
                  <a:pt x="8552" y="671"/>
                  <a:pt x="8592" y="671"/>
                </a:cubicBezTo>
                <a:cubicBezTo>
                  <a:pt x="8629" y="671"/>
                  <a:pt x="8666" y="658"/>
                  <a:pt x="8700" y="632"/>
                </a:cubicBezTo>
                <a:lnTo>
                  <a:pt x="8735" y="678"/>
                </a:lnTo>
                <a:cubicBezTo>
                  <a:pt x="8691" y="717"/>
                  <a:pt x="8643" y="736"/>
                  <a:pt x="8589" y="736"/>
                </a:cubicBezTo>
                <a:moveTo>
                  <a:pt x="8450" y="434"/>
                </a:moveTo>
                <a:lnTo>
                  <a:pt x="8712" y="434"/>
                </a:lnTo>
                <a:cubicBezTo>
                  <a:pt x="8711" y="371"/>
                  <a:pt x="8699" y="327"/>
                  <a:pt x="8673" y="301"/>
                </a:cubicBezTo>
                <a:cubicBezTo>
                  <a:pt x="8649" y="276"/>
                  <a:pt x="8620" y="263"/>
                  <a:pt x="8589" y="263"/>
                </a:cubicBezTo>
                <a:cubicBezTo>
                  <a:pt x="8549" y="263"/>
                  <a:pt x="8517" y="277"/>
                  <a:pt x="8491" y="306"/>
                </a:cubicBezTo>
                <a:cubicBezTo>
                  <a:pt x="8465" y="334"/>
                  <a:pt x="8452" y="377"/>
                  <a:pt x="8450" y="434"/>
                </a:cubicBezTo>
                <a:moveTo>
                  <a:pt x="9036" y="724"/>
                </a:moveTo>
                <a:lnTo>
                  <a:pt x="8862" y="211"/>
                </a:lnTo>
                <a:lnTo>
                  <a:pt x="8929" y="211"/>
                </a:lnTo>
                <a:lnTo>
                  <a:pt x="9045" y="561"/>
                </a:lnTo>
                <a:cubicBezTo>
                  <a:pt x="9046" y="564"/>
                  <a:pt x="9047" y="570"/>
                  <a:pt x="9049" y="577"/>
                </a:cubicBezTo>
                <a:cubicBezTo>
                  <a:pt x="9051" y="584"/>
                  <a:pt x="9054" y="590"/>
                  <a:pt x="9056" y="597"/>
                </a:cubicBezTo>
                <a:cubicBezTo>
                  <a:pt x="9058" y="603"/>
                  <a:pt x="9059" y="609"/>
                  <a:pt x="9061" y="615"/>
                </a:cubicBezTo>
                <a:cubicBezTo>
                  <a:pt x="9064" y="609"/>
                  <a:pt x="9065" y="603"/>
                  <a:pt x="9067" y="597"/>
                </a:cubicBezTo>
                <a:cubicBezTo>
                  <a:pt x="9069" y="590"/>
                  <a:pt x="9071" y="584"/>
                  <a:pt x="9074" y="577"/>
                </a:cubicBezTo>
                <a:cubicBezTo>
                  <a:pt x="9076" y="570"/>
                  <a:pt x="9077" y="564"/>
                  <a:pt x="9078" y="561"/>
                </a:cubicBezTo>
                <a:lnTo>
                  <a:pt x="9191" y="211"/>
                </a:lnTo>
                <a:lnTo>
                  <a:pt x="9257" y="211"/>
                </a:lnTo>
                <a:lnTo>
                  <a:pt x="9082" y="724"/>
                </a:lnTo>
                <a:lnTo>
                  <a:pt x="9036" y="724"/>
                </a:lnTo>
                <a:moveTo>
                  <a:pt x="9552" y="736"/>
                </a:moveTo>
                <a:cubicBezTo>
                  <a:pt x="9490" y="736"/>
                  <a:pt x="9440" y="710"/>
                  <a:pt x="9402" y="658"/>
                </a:cubicBezTo>
                <a:cubicBezTo>
                  <a:pt x="9365" y="606"/>
                  <a:pt x="9346" y="543"/>
                  <a:pt x="9346" y="468"/>
                </a:cubicBezTo>
                <a:cubicBezTo>
                  <a:pt x="9346" y="384"/>
                  <a:pt x="9365" y="319"/>
                  <a:pt x="9402" y="271"/>
                </a:cubicBezTo>
                <a:cubicBezTo>
                  <a:pt x="9440" y="224"/>
                  <a:pt x="9490" y="199"/>
                  <a:pt x="9552" y="199"/>
                </a:cubicBezTo>
                <a:cubicBezTo>
                  <a:pt x="9607" y="199"/>
                  <a:pt x="9652" y="220"/>
                  <a:pt x="9688" y="262"/>
                </a:cubicBezTo>
                <a:cubicBezTo>
                  <a:pt x="9723" y="305"/>
                  <a:pt x="9740" y="366"/>
                  <a:pt x="9740" y="448"/>
                </a:cubicBezTo>
                <a:cubicBezTo>
                  <a:pt x="9740" y="466"/>
                  <a:pt x="9740" y="482"/>
                  <a:pt x="9739" y="497"/>
                </a:cubicBezTo>
                <a:lnTo>
                  <a:pt x="9414" y="497"/>
                </a:lnTo>
                <a:cubicBezTo>
                  <a:pt x="9420" y="550"/>
                  <a:pt x="9435" y="593"/>
                  <a:pt x="9458" y="624"/>
                </a:cubicBezTo>
                <a:cubicBezTo>
                  <a:pt x="9484" y="656"/>
                  <a:pt x="9516" y="671"/>
                  <a:pt x="9555" y="671"/>
                </a:cubicBezTo>
                <a:cubicBezTo>
                  <a:pt x="9593" y="671"/>
                  <a:pt x="9629" y="658"/>
                  <a:pt x="9662" y="632"/>
                </a:cubicBezTo>
                <a:lnTo>
                  <a:pt x="9699" y="678"/>
                </a:lnTo>
                <a:cubicBezTo>
                  <a:pt x="9654" y="717"/>
                  <a:pt x="9606" y="736"/>
                  <a:pt x="9552" y="736"/>
                </a:cubicBezTo>
                <a:moveTo>
                  <a:pt x="9412" y="434"/>
                </a:moveTo>
                <a:lnTo>
                  <a:pt x="9674" y="434"/>
                </a:lnTo>
                <a:cubicBezTo>
                  <a:pt x="9674" y="371"/>
                  <a:pt x="9661" y="327"/>
                  <a:pt x="9637" y="301"/>
                </a:cubicBezTo>
                <a:cubicBezTo>
                  <a:pt x="9613" y="276"/>
                  <a:pt x="9584" y="263"/>
                  <a:pt x="9552" y="263"/>
                </a:cubicBezTo>
                <a:cubicBezTo>
                  <a:pt x="9512" y="263"/>
                  <a:pt x="9480" y="277"/>
                  <a:pt x="9454" y="306"/>
                </a:cubicBezTo>
                <a:cubicBezTo>
                  <a:pt x="9429" y="334"/>
                  <a:pt x="9415" y="377"/>
                  <a:pt x="9412" y="434"/>
                </a:cubicBezTo>
                <a:moveTo>
                  <a:pt x="9876" y="724"/>
                </a:moveTo>
                <a:lnTo>
                  <a:pt x="9876" y="34"/>
                </a:lnTo>
                <a:lnTo>
                  <a:pt x="9941" y="0"/>
                </a:lnTo>
                <a:lnTo>
                  <a:pt x="9941" y="724"/>
                </a:lnTo>
                <a:lnTo>
                  <a:pt x="9876" y="724"/>
                </a:lnTo>
              </a:path>
            </a:pathLst>
          </a:custGeom>
          <a:solidFill>
            <a:srgbClr val="EE0000"/>
          </a:solidFill>
          <a:ln>
            <a:noFill/>
          </a:ln>
        </p:spPr>
        <p:txBody>
          <a:bodyPr anchorCtr="0" anchor="ctr" bIns="110575" lIns="110575" spcFirstLastPara="1" rIns="110575" wrap="square" tIns="1105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6" name="Google Shape;3126;p225"/>
          <p:cNvSpPr/>
          <p:nvPr/>
        </p:nvSpPr>
        <p:spPr>
          <a:xfrm>
            <a:off x="447157" y="59212"/>
            <a:ext cx="5149476" cy="878612"/>
          </a:xfrm>
          <a:custGeom>
            <a:rect b="b" l="l" r="r" t="t"/>
            <a:pathLst>
              <a:path extrusionOk="0" h="2018" w="11827">
                <a:moveTo>
                  <a:pt x="0" y="0"/>
                </a:moveTo>
                <a:lnTo>
                  <a:pt x="11826" y="0"/>
                </a:lnTo>
                <a:lnTo>
                  <a:pt x="11826" y="2017"/>
                </a:lnTo>
                <a:lnTo>
                  <a:pt x="0" y="2017"/>
                </a:lnTo>
                <a:lnTo>
                  <a:pt x="0" y="0"/>
                </a:lnTo>
              </a:path>
            </a:pathLst>
          </a:custGeom>
          <a:noFill/>
          <a:ln>
            <a:noFill/>
          </a:ln>
        </p:spPr>
      </p:sp>
      <p:sp>
        <p:nvSpPr>
          <p:cNvPr id="3127" name="Google Shape;3127;p225"/>
          <p:cNvSpPr/>
          <p:nvPr/>
        </p:nvSpPr>
        <p:spPr>
          <a:xfrm>
            <a:off x="889525" y="453237"/>
            <a:ext cx="1853933" cy="118425"/>
          </a:xfrm>
          <a:custGeom>
            <a:rect b="b" l="l" r="r" t="t"/>
            <a:pathLst>
              <a:path extrusionOk="0" h="272" w="4258">
                <a:moveTo>
                  <a:pt x="117" y="212"/>
                </a:moveTo>
                <a:lnTo>
                  <a:pt x="62" y="103"/>
                </a:lnTo>
                <a:lnTo>
                  <a:pt x="29" y="148"/>
                </a:lnTo>
                <a:lnTo>
                  <a:pt x="29" y="212"/>
                </a:lnTo>
                <a:lnTo>
                  <a:pt x="0" y="212"/>
                </a:lnTo>
                <a:lnTo>
                  <a:pt x="0" y="6"/>
                </a:lnTo>
                <a:lnTo>
                  <a:pt x="29" y="6"/>
                </a:lnTo>
                <a:lnTo>
                  <a:pt x="29" y="105"/>
                </a:lnTo>
                <a:lnTo>
                  <a:pt x="103" y="6"/>
                </a:lnTo>
                <a:lnTo>
                  <a:pt x="136" y="6"/>
                </a:lnTo>
                <a:lnTo>
                  <a:pt x="82" y="78"/>
                </a:lnTo>
                <a:lnTo>
                  <a:pt x="150" y="212"/>
                </a:lnTo>
                <a:lnTo>
                  <a:pt x="117" y="212"/>
                </a:lnTo>
                <a:moveTo>
                  <a:pt x="266" y="212"/>
                </a:moveTo>
                <a:lnTo>
                  <a:pt x="266" y="198"/>
                </a:lnTo>
                <a:cubicBezTo>
                  <a:pt x="257" y="210"/>
                  <a:pt x="246" y="216"/>
                  <a:pt x="230" y="216"/>
                </a:cubicBezTo>
                <a:cubicBezTo>
                  <a:pt x="197" y="216"/>
                  <a:pt x="180" y="194"/>
                  <a:pt x="180" y="151"/>
                </a:cubicBezTo>
                <a:lnTo>
                  <a:pt x="180" y="62"/>
                </a:lnTo>
                <a:lnTo>
                  <a:pt x="208" y="62"/>
                </a:lnTo>
                <a:lnTo>
                  <a:pt x="208" y="151"/>
                </a:lnTo>
                <a:cubicBezTo>
                  <a:pt x="208" y="162"/>
                  <a:pt x="211" y="172"/>
                  <a:pt x="216" y="178"/>
                </a:cubicBezTo>
                <a:cubicBezTo>
                  <a:pt x="220" y="184"/>
                  <a:pt x="228" y="187"/>
                  <a:pt x="236" y="187"/>
                </a:cubicBezTo>
                <a:cubicBezTo>
                  <a:pt x="256" y="187"/>
                  <a:pt x="266" y="175"/>
                  <a:pt x="266" y="152"/>
                </a:cubicBezTo>
                <a:lnTo>
                  <a:pt x="266" y="62"/>
                </a:lnTo>
                <a:lnTo>
                  <a:pt x="294" y="62"/>
                </a:lnTo>
                <a:lnTo>
                  <a:pt x="294" y="212"/>
                </a:lnTo>
                <a:lnTo>
                  <a:pt x="266" y="212"/>
                </a:lnTo>
                <a:moveTo>
                  <a:pt x="396" y="216"/>
                </a:moveTo>
                <a:cubicBezTo>
                  <a:pt x="384" y="216"/>
                  <a:pt x="373" y="211"/>
                  <a:pt x="364" y="200"/>
                </a:cubicBezTo>
                <a:lnTo>
                  <a:pt x="364" y="212"/>
                </a:lnTo>
                <a:lnTo>
                  <a:pt x="335" y="212"/>
                </a:lnTo>
                <a:lnTo>
                  <a:pt x="335" y="14"/>
                </a:lnTo>
                <a:lnTo>
                  <a:pt x="364" y="0"/>
                </a:lnTo>
                <a:lnTo>
                  <a:pt x="364" y="72"/>
                </a:lnTo>
                <a:cubicBezTo>
                  <a:pt x="371" y="63"/>
                  <a:pt x="383" y="58"/>
                  <a:pt x="396" y="58"/>
                </a:cubicBezTo>
                <a:cubicBezTo>
                  <a:pt x="413" y="58"/>
                  <a:pt x="428" y="65"/>
                  <a:pt x="439" y="79"/>
                </a:cubicBezTo>
                <a:cubicBezTo>
                  <a:pt x="449" y="92"/>
                  <a:pt x="454" y="111"/>
                  <a:pt x="454" y="136"/>
                </a:cubicBezTo>
                <a:cubicBezTo>
                  <a:pt x="454" y="161"/>
                  <a:pt x="449" y="181"/>
                  <a:pt x="439" y="196"/>
                </a:cubicBezTo>
                <a:cubicBezTo>
                  <a:pt x="429" y="209"/>
                  <a:pt x="414" y="216"/>
                  <a:pt x="396" y="216"/>
                </a:cubicBezTo>
                <a:moveTo>
                  <a:pt x="392" y="187"/>
                </a:moveTo>
                <a:cubicBezTo>
                  <a:pt x="403" y="187"/>
                  <a:pt x="411" y="183"/>
                  <a:pt x="417" y="174"/>
                </a:cubicBezTo>
                <a:cubicBezTo>
                  <a:pt x="423" y="164"/>
                  <a:pt x="426" y="152"/>
                  <a:pt x="426" y="136"/>
                </a:cubicBezTo>
                <a:cubicBezTo>
                  <a:pt x="426" y="120"/>
                  <a:pt x="423" y="108"/>
                  <a:pt x="417" y="100"/>
                </a:cubicBezTo>
                <a:cubicBezTo>
                  <a:pt x="412" y="91"/>
                  <a:pt x="403" y="87"/>
                  <a:pt x="392" y="87"/>
                </a:cubicBezTo>
                <a:cubicBezTo>
                  <a:pt x="386" y="87"/>
                  <a:pt x="380" y="88"/>
                  <a:pt x="375" y="92"/>
                </a:cubicBezTo>
                <a:cubicBezTo>
                  <a:pt x="369" y="95"/>
                  <a:pt x="366" y="100"/>
                  <a:pt x="364" y="103"/>
                </a:cubicBezTo>
                <a:lnTo>
                  <a:pt x="364" y="168"/>
                </a:lnTo>
                <a:cubicBezTo>
                  <a:pt x="370" y="181"/>
                  <a:pt x="379" y="187"/>
                  <a:pt x="392" y="187"/>
                </a:cubicBezTo>
                <a:moveTo>
                  <a:pt x="545" y="216"/>
                </a:moveTo>
                <a:cubicBezTo>
                  <a:pt x="525" y="216"/>
                  <a:pt x="509" y="209"/>
                  <a:pt x="498" y="194"/>
                </a:cubicBezTo>
                <a:cubicBezTo>
                  <a:pt x="487" y="181"/>
                  <a:pt x="482" y="161"/>
                  <a:pt x="482" y="136"/>
                </a:cubicBezTo>
                <a:cubicBezTo>
                  <a:pt x="482" y="111"/>
                  <a:pt x="487" y="92"/>
                  <a:pt x="498" y="79"/>
                </a:cubicBezTo>
                <a:cubicBezTo>
                  <a:pt x="509" y="65"/>
                  <a:pt x="525" y="58"/>
                  <a:pt x="545" y="58"/>
                </a:cubicBezTo>
                <a:cubicBezTo>
                  <a:pt x="562" y="58"/>
                  <a:pt x="577" y="64"/>
                  <a:pt x="588" y="76"/>
                </a:cubicBezTo>
                <a:cubicBezTo>
                  <a:pt x="599" y="88"/>
                  <a:pt x="604" y="105"/>
                  <a:pt x="604" y="128"/>
                </a:cubicBezTo>
                <a:cubicBezTo>
                  <a:pt x="604" y="136"/>
                  <a:pt x="604" y="142"/>
                  <a:pt x="603" y="147"/>
                </a:cubicBezTo>
                <a:lnTo>
                  <a:pt x="509" y="147"/>
                </a:lnTo>
                <a:cubicBezTo>
                  <a:pt x="509" y="159"/>
                  <a:pt x="514" y="171"/>
                  <a:pt x="520" y="178"/>
                </a:cubicBezTo>
                <a:cubicBezTo>
                  <a:pt x="527" y="185"/>
                  <a:pt x="536" y="188"/>
                  <a:pt x="545" y="188"/>
                </a:cubicBezTo>
                <a:cubicBezTo>
                  <a:pt x="557" y="188"/>
                  <a:pt x="566" y="184"/>
                  <a:pt x="573" y="173"/>
                </a:cubicBezTo>
                <a:lnTo>
                  <a:pt x="592" y="194"/>
                </a:lnTo>
                <a:cubicBezTo>
                  <a:pt x="581" y="209"/>
                  <a:pt x="564" y="216"/>
                  <a:pt x="545" y="216"/>
                </a:cubicBezTo>
                <a:moveTo>
                  <a:pt x="509" y="123"/>
                </a:moveTo>
                <a:lnTo>
                  <a:pt x="577" y="123"/>
                </a:lnTo>
                <a:cubicBezTo>
                  <a:pt x="575" y="110"/>
                  <a:pt x="572" y="101"/>
                  <a:pt x="566" y="95"/>
                </a:cubicBezTo>
                <a:cubicBezTo>
                  <a:pt x="560" y="88"/>
                  <a:pt x="552" y="85"/>
                  <a:pt x="545" y="85"/>
                </a:cubicBezTo>
                <a:cubicBezTo>
                  <a:pt x="535" y="85"/>
                  <a:pt x="527" y="88"/>
                  <a:pt x="520" y="95"/>
                </a:cubicBezTo>
                <a:cubicBezTo>
                  <a:pt x="514" y="101"/>
                  <a:pt x="510" y="110"/>
                  <a:pt x="509" y="123"/>
                </a:cubicBezTo>
                <a:moveTo>
                  <a:pt x="637" y="212"/>
                </a:moveTo>
                <a:lnTo>
                  <a:pt x="637" y="62"/>
                </a:lnTo>
                <a:lnTo>
                  <a:pt x="665" y="62"/>
                </a:lnTo>
                <a:lnTo>
                  <a:pt x="665" y="79"/>
                </a:lnTo>
                <a:cubicBezTo>
                  <a:pt x="671" y="65"/>
                  <a:pt x="681" y="58"/>
                  <a:pt x="697" y="58"/>
                </a:cubicBezTo>
                <a:cubicBezTo>
                  <a:pt x="706" y="58"/>
                  <a:pt x="713" y="60"/>
                  <a:pt x="720" y="66"/>
                </a:cubicBezTo>
                <a:lnTo>
                  <a:pt x="715" y="95"/>
                </a:lnTo>
                <a:cubicBezTo>
                  <a:pt x="709" y="90"/>
                  <a:pt x="701" y="88"/>
                  <a:pt x="693" y="88"/>
                </a:cubicBezTo>
                <a:cubicBezTo>
                  <a:pt x="686" y="88"/>
                  <a:pt x="679" y="91"/>
                  <a:pt x="674" y="97"/>
                </a:cubicBezTo>
                <a:cubicBezTo>
                  <a:pt x="668" y="103"/>
                  <a:pt x="665" y="113"/>
                  <a:pt x="665" y="127"/>
                </a:cubicBezTo>
                <a:lnTo>
                  <a:pt x="665" y="212"/>
                </a:lnTo>
                <a:lnTo>
                  <a:pt x="637" y="212"/>
                </a:lnTo>
                <a:moveTo>
                  <a:pt x="830" y="212"/>
                </a:moveTo>
                <a:lnTo>
                  <a:pt x="830" y="122"/>
                </a:lnTo>
                <a:cubicBezTo>
                  <a:pt x="830" y="110"/>
                  <a:pt x="828" y="101"/>
                  <a:pt x="822" y="95"/>
                </a:cubicBezTo>
                <a:cubicBezTo>
                  <a:pt x="818" y="89"/>
                  <a:pt x="811" y="87"/>
                  <a:pt x="804" y="87"/>
                </a:cubicBezTo>
                <a:cubicBezTo>
                  <a:pt x="784" y="87"/>
                  <a:pt x="773" y="98"/>
                  <a:pt x="773" y="121"/>
                </a:cubicBezTo>
                <a:lnTo>
                  <a:pt x="773" y="212"/>
                </a:lnTo>
                <a:lnTo>
                  <a:pt x="745" y="212"/>
                </a:lnTo>
                <a:lnTo>
                  <a:pt x="745" y="62"/>
                </a:lnTo>
                <a:lnTo>
                  <a:pt x="773" y="62"/>
                </a:lnTo>
                <a:lnTo>
                  <a:pt x="773" y="76"/>
                </a:lnTo>
                <a:cubicBezTo>
                  <a:pt x="782" y="64"/>
                  <a:pt x="794" y="58"/>
                  <a:pt x="809" y="58"/>
                </a:cubicBezTo>
                <a:cubicBezTo>
                  <a:pt x="842" y="58"/>
                  <a:pt x="860" y="79"/>
                  <a:pt x="860" y="122"/>
                </a:cubicBezTo>
                <a:lnTo>
                  <a:pt x="860" y="212"/>
                </a:lnTo>
                <a:lnTo>
                  <a:pt x="830" y="212"/>
                </a:lnTo>
                <a:moveTo>
                  <a:pt x="955" y="216"/>
                </a:moveTo>
                <a:cubicBezTo>
                  <a:pt x="935" y="216"/>
                  <a:pt x="920" y="209"/>
                  <a:pt x="908" y="194"/>
                </a:cubicBezTo>
                <a:cubicBezTo>
                  <a:pt x="897" y="181"/>
                  <a:pt x="892" y="161"/>
                  <a:pt x="892" y="136"/>
                </a:cubicBezTo>
                <a:cubicBezTo>
                  <a:pt x="892" y="111"/>
                  <a:pt x="897" y="92"/>
                  <a:pt x="908" y="79"/>
                </a:cubicBezTo>
                <a:cubicBezTo>
                  <a:pt x="920" y="65"/>
                  <a:pt x="936" y="58"/>
                  <a:pt x="955" y="58"/>
                </a:cubicBezTo>
                <a:cubicBezTo>
                  <a:pt x="972" y="58"/>
                  <a:pt x="987" y="64"/>
                  <a:pt x="998" y="76"/>
                </a:cubicBezTo>
                <a:cubicBezTo>
                  <a:pt x="1010" y="88"/>
                  <a:pt x="1015" y="105"/>
                  <a:pt x="1015" y="128"/>
                </a:cubicBezTo>
                <a:cubicBezTo>
                  <a:pt x="1015" y="136"/>
                  <a:pt x="1014" y="142"/>
                  <a:pt x="1013" y="147"/>
                </a:cubicBezTo>
                <a:lnTo>
                  <a:pt x="920" y="147"/>
                </a:lnTo>
                <a:cubicBezTo>
                  <a:pt x="920" y="159"/>
                  <a:pt x="924" y="171"/>
                  <a:pt x="931" y="178"/>
                </a:cubicBezTo>
                <a:cubicBezTo>
                  <a:pt x="938" y="185"/>
                  <a:pt x="946" y="188"/>
                  <a:pt x="955" y="188"/>
                </a:cubicBezTo>
                <a:cubicBezTo>
                  <a:pt x="967" y="188"/>
                  <a:pt x="977" y="184"/>
                  <a:pt x="984" y="173"/>
                </a:cubicBezTo>
                <a:lnTo>
                  <a:pt x="1002" y="194"/>
                </a:lnTo>
                <a:cubicBezTo>
                  <a:pt x="991" y="209"/>
                  <a:pt x="976" y="216"/>
                  <a:pt x="955" y="216"/>
                </a:cubicBezTo>
                <a:moveTo>
                  <a:pt x="920" y="123"/>
                </a:moveTo>
                <a:lnTo>
                  <a:pt x="987" y="123"/>
                </a:lnTo>
                <a:cubicBezTo>
                  <a:pt x="987" y="110"/>
                  <a:pt x="983" y="101"/>
                  <a:pt x="977" y="95"/>
                </a:cubicBezTo>
                <a:cubicBezTo>
                  <a:pt x="970" y="88"/>
                  <a:pt x="963" y="85"/>
                  <a:pt x="955" y="85"/>
                </a:cubicBezTo>
                <a:cubicBezTo>
                  <a:pt x="946" y="85"/>
                  <a:pt x="937" y="88"/>
                  <a:pt x="930" y="95"/>
                </a:cubicBezTo>
                <a:cubicBezTo>
                  <a:pt x="924" y="101"/>
                  <a:pt x="920" y="110"/>
                  <a:pt x="920" y="123"/>
                </a:cubicBezTo>
                <a:moveTo>
                  <a:pt x="1085" y="216"/>
                </a:moveTo>
                <a:cubicBezTo>
                  <a:pt x="1064" y="216"/>
                  <a:pt x="1054" y="203"/>
                  <a:pt x="1054" y="178"/>
                </a:cubicBezTo>
                <a:lnTo>
                  <a:pt x="1054" y="88"/>
                </a:lnTo>
                <a:lnTo>
                  <a:pt x="1033" y="88"/>
                </a:lnTo>
                <a:lnTo>
                  <a:pt x="1033" y="62"/>
                </a:lnTo>
                <a:lnTo>
                  <a:pt x="1054" y="62"/>
                </a:lnTo>
                <a:lnTo>
                  <a:pt x="1054" y="14"/>
                </a:lnTo>
                <a:lnTo>
                  <a:pt x="1083" y="0"/>
                </a:lnTo>
                <a:lnTo>
                  <a:pt x="1083" y="62"/>
                </a:lnTo>
                <a:lnTo>
                  <a:pt x="1114" y="62"/>
                </a:lnTo>
                <a:lnTo>
                  <a:pt x="1114" y="88"/>
                </a:lnTo>
                <a:lnTo>
                  <a:pt x="1083" y="88"/>
                </a:lnTo>
                <a:lnTo>
                  <a:pt x="1083" y="171"/>
                </a:lnTo>
                <a:cubicBezTo>
                  <a:pt x="1083" y="181"/>
                  <a:pt x="1087" y="187"/>
                  <a:pt x="1096" y="187"/>
                </a:cubicBezTo>
                <a:cubicBezTo>
                  <a:pt x="1102" y="187"/>
                  <a:pt x="1109" y="185"/>
                  <a:pt x="1117" y="181"/>
                </a:cubicBezTo>
                <a:lnTo>
                  <a:pt x="1113" y="209"/>
                </a:lnTo>
                <a:cubicBezTo>
                  <a:pt x="1105" y="213"/>
                  <a:pt x="1096" y="216"/>
                  <a:pt x="1085" y="216"/>
                </a:cubicBezTo>
                <a:moveTo>
                  <a:pt x="1202" y="216"/>
                </a:moveTo>
                <a:cubicBezTo>
                  <a:pt x="1182" y="216"/>
                  <a:pt x="1166" y="209"/>
                  <a:pt x="1155" y="194"/>
                </a:cubicBezTo>
                <a:cubicBezTo>
                  <a:pt x="1144" y="181"/>
                  <a:pt x="1139" y="161"/>
                  <a:pt x="1139" y="136"/>
                </a:cubicBezTo>
                <a:cubicBezTo>
                  <a:pt x="1139" y="111"/>
                  <a:pt x="1144" y="92"/>
                  <a:pt x="1155" y="79"/>
                </a:cubicBezTo>
                <a:cubicBezTo>
                  <a:pt x="1166" y="65"/>
                  <a:pt x="1182" y="58"/>
                  <a:pt x="1202" y="58"/>
                </a:cubicBezTo>
                <a:cubicBezTo>
                  <a:pt x="1219" y="58"/>
                  <a:pt x="1234" y="64"/>
                  <a:pt x="1245" y="76"/>
                </a:cubicBezTo>
                <a:cubicBezTo>
                  <a:pt x="1256" y="88"/>
                  <a:pt x="1261" y="105"/>
                  <a:pt x="1261" y="128"/>
                </a:cubicBezTo>
                <a:cubicBezTo>
                  <a:pt x="1261" y="136"/>
                  <a:pt x="1261" y="142"/>
                  <a:pt x="1260" y="147"/>
                </a:cubicBezTo>
                <a:lnTo>
                  <a:pt x="1166" y="147"/>
                </a:lnTo>
                <a:cubicBezTo>
                  <a:pt x="1167" y="159"/>
                  <a:pt x="1171" y="171"/>
                  <a:pt x="1177" y="178"/>
                </a:cubicBezTo>
                <a:cubicBezTo>
                  <a:pt x="1185" y="185"/>
                  <a:pt x="1193" y="188"/>
                  <a:pt x="1202" y="188"/>
                </a:cubicBezTo>
                <a:cubicBezTo>
                  <a:pt x="1214" y="188"/>
                  <a:pt x="1224" y="184"/>
                  <a:pt x="1230" y="173"/>
                </a:cubicBezTo>
                <a:lnTo>
                  <a:pt x="1249" y="194"/>
                </a:lnTo>
                <a:cubicBezTo>
                  <a:pt x="1238" y="209"/>
                  <a:pt x="1221" y="216"/>
                  <a:pt x="1202" y="216"/>
                </a:cubicBezTo>
                <a:moveTo>
                  <a:pt x="1166" y="123"/>
                </a:moveTo>
                <a:lnTo>
                  <a:pt x="1234" y="123"/>
                </a:lnTo>
                <a:cubicBezTo>
                  <a:pt x="1232" y="110"/>
                  <a:pt x="1229" y="101"/>
                  <a:pt x="1224" y="95"/>
                </a:cubicBezTo>
                <a:cubicBezTo>
                  <a:pt x="1217" y="88"/>
                  <a:pt x="1209" y="85"/>
                  <a:pt x="1202" y="85"/>
                </a:cubicBezTo>
                <a:cubicBezTo>
                  <a:pt x="1192" y="85"/>
                  <a:pt x="1184" y="88"/>
                  <a:pt x="1177" y="95"/>
                </a:cubicBezTo>
                <a:cubicBezTo>
                  <a:pt x="1171" y="101"/>
                  <a:pt x="1167" y="110"/>
                  <a:pt x="1166" y="123"/>
                </a:cubicBezTo>
                <a:moveTo>
                  <a:pt x="1337" y="216"/>
                </a:moveTo>
                <a:cubicBezTo>
                  <a:pt x="1326" y="216"/>
                  <a:pt x="1315" y="213"/>
                  <a:pt x="1306" y="209"/>
                </a:cubicBezTo>
                <a:cubicBezTo>
                  <a:pt x="1296" y="205"/>
                  <a:pt x="1290" y="199"/>
                  <a:pt x="1284" y="192"/>
                </a:cubicBezTo>
                <a:lnTo>
                  <a:pt x="1304" y="173"/>
                </a:lnTo>
                <a:cubicBezTo>
                  <a:pt x="1314" y="183"/>
                  <a:pt x="1325" y="188"/>
                  <a:pt x="1336" y="188"/>
                </a:cubicBezTo>
                <a:cubicBezTo>
                  <a:pt x="1353" y="188"/>
                  <a:pt x="1361" y="183"/>
                  <a:pt x="1361" y="172"/>
                </a:cubicBezTo>
                <a:cubicBezTo>
                  <a:pt x="1361" y="167"/>
                  <a:pt x="1359" y="164"/>
                  <a:pt x="1356" y="161"/>
                </a:cubicBezTo>
                <a:cubicBezTo>
                  <a:pt x="1353" y="158"/>
                  <a:pt x="1350" y="155"/>
                  <a:pt x="1347" y="154"/>
                </a:cubicBezTo>
                <a:cubicBezTo>
                  <a:pt x="1344" y="153"/>
                  <a:pt x="1338" y="151"/>
                  <a:pt x="1332" y="147"/>
                </a:cubicBezTo>
                <a:cubicBezTo>
                  <a:pt x="1316" y="142"/>
                  <a:pt x="1305" y="135"/>
                  <a:pt x="1299" y="128"/>
                </a:cubicBezTo>
                <a:cubicBezTo>
                  <a:pt x="1291" y="121"/>
                  <a:pt x="1288" y="111"/>
                  <a:pt x="1288" y="100"/>
                </a:cubicBezTo>
                <a:cubicBezTo>
                  <a:pt x="1288" y="87"/>
                  <a:pt x="1292" y="77"/>
                  <a:pt x="1301" y="69"/>
                </a:cubicBezTo>
                <a:cubicBezTo>
                  <a:pt x="1311" y="62"/>
                  <a:pt x="1322" y="58"/>
                  <a:pt x="1336" y="58"/>
                </a:cubicBezTo>
                <a:cubicBezTo>
                  <a:pt x="1357" y="58"/>
                  <a:pt x="1374" y="65"/>
                  <a:pt x="1385" y="81"/>
                </a:cubicBezTo>
                <a:lnTo>
                  <a:pt x="1364" y="98"/>
                </a:lnTo>
                <a:cubicBezTo>
                  <a:pt x="1357" y="90"/>
                  <a:pt x="1347" y="85"/>
                  <a:pt x="1336" y="85"/>
                </a:cubicBezTo>
                <a:cubicBezTo>
                  <a:pt x="1331" y="85"/>
                  <a:pt x="1325" y="87"/>
                  <a:pt x="1322" y="89"/>
                </a:cubicBezTo>
                <a:cubicBezTo>
                  <a:pt x="1318" y="91"/>
                  <a:pt x="1316" y="95"/>
                  <a:pt x="1316" y="100"/>
                </a:cubicBezTo>
                <a:cubicBezTo>
                  <a:pt x="1316" y="104"/>
                  <a:pt x="1318" y="108"/>
                  <a:pt x="1323" y="110"/>
                </a:cubicBezTo>
                <a:cubicBezTo>
                  <a:pt x="1327" y="113"/>
                  <a:pt x="1334" y="116"/>
                  <a:pt x="1343" y="120"/>
                </a:cubicBezTo>
                <a:cubicBezTo>
                  <a:pt x="1359" y="126"/>
                  <a:pt x="1370" y="133"/>
                  <a:pt x="1378" y="140"/>
                </a:cubicBezTo>
                <a:cubicBezTo>
                  <a:pt x="1386" y="148"/>
                  <a:pt x="1389" y="158"/>
                  <a:pt x="1389" y="172"/>
                </a:cubicBezTo>
                <a:cubicBezTo>
                  <a:pt x="1389" y="186"/>
                  <a:pt x="1385" y="197"/>
                  <a:pt x="1375" y="204"/>
                </a:cubicBezTo>
                <a:cubicBezTo>
                  <a:pt x="1366" y="212"/>
                  <a:pt x="1353" y="216"/>
                  <a:pt x="1337" y="216"/>
                </a:cubicBezTo>
                <a:moveTo>
                  <a:pt x="1601" y="210"/>
                </a:moveTo>
                <a:cubicBezTo>
                  <a:pt x="1591" y="213"/>
                  <a:pt x="1581" y="216"/>
                  <a:pt x="1569" y="216"/>
                </a:cubicBezTo>
                <a:cubicBezTo>
                  <a:pt x="1557" y="216"/>
                  <a:pt x="1547" y="213"/>
                  <a:pt x="1537" y="210"/>
                </a:cubicBezTo>
                <a:cubicBezTo>
                  <a:pt x="1527" y="205"/>
                  <a:pt x="1519" y="200"/>
                  <a:pt x="1512" y="193"/>
                </a:cubicBezTo>
                <a:cubicBezTo>
                  <a:pt x="1507" y="186"/>
                  <a:pt x="1501" y="178"/>
                  <a:pt x="1497" y="168"/>
                </a:cubicBezTo>
                <a:cubicBezTo>
                  <a:pt x="1494" y="159"/>
                  <a:pt x="1490" y="148"/>
                  <a:pt x="1488" y="139"/>
                </a:cubicBezTo>
                <a:cubicBezTo>
                  <a:pt x="1487" y="129"/>
                  <a:pt x="1486" y="119"/>
                  <a:pt x="1486" y="109"/>
                </a:cubicBezTo>
                <a:cubicBezTo>
                  <a:pt x="1486" y="98"/>
                  <a:pt x="1487" y="88"/>
                  <a:pt x="1488" y="78"/>
                </a:cubicBezTo>
                <a:cubicBezTo>
                  <a:pt x="1490" y="69"/>
                  <a:pt x="1494" y="59"/>
                  <a:pt x="1497" y="50"/>
                </a:cubicBezTo>
                <a:cubicBezTo>
                  <a:pt x="1501" y="40"/>
                  <a:pt x="1507" y="32"/>
                  <a:pt x="1512" y="25"/>
                </a:cubicBezTo>
                <a:cubicBezTo>
                  <a:pt x="1519" y="18"/>
                  <a:pt x="1527" y="13"/>
                  <a:pt x="1537" y="9"/>
                </a:cubicBezTo>
                <a:cubicBezTo>
                  <a:pt x="1547" y="5"/>
                  <a:pt x="1557" y="2"/>
                  <a:pt x="1569" y="2"/>
                </a:cubicBezTo>
                <a:cubicBezTo>
                  <a:pt x="1581" y="2"/>
                  <a:pt x="1591" y="5"/>
                  <a:pt x="1601" y="9"/>
                </a:cubicBezTo>
                <a:cubicBezTo>
                  <a:pt x="1611" y="13"/>
                  <a:pt x="1618" y="18"/>
                  <a:pt x="1624" y="25"/>
                </a:cubicBezTo>
                <a:cubicBezTo>
                  <a:pt x="1630" y="32"/>
                  <a:pt x="1636" y="40"/>
                  <a:pt x="1640" y="50"/>
                </a:cubicBezTo>
                <a:cubicBezTo>
                  <a:pt x="1644" y="59"/>
                  <a:pt x="1647" y="69"/>
                  <a:pt x="1649" y="78"/>
                </a:cubicBezTo>
                <a:cubicBezTo>
                  <a:pt x="1650" y="88"/>
                  <a:pt x="1651" y="98"/>
                  <a:pt x="1651" y="109"/>
                </a:cubicBezTo>
                <a:cubicBezTo>
                  <a:pt x="1651" y="119"/>
                  <a:pt x="1650" y="129"/>
                  <a:pt x="1649" y="139"/>
                </a:cubicBezTo>
                <a:cubicBezTo>
                  <a:pt x="1647" y="148"/>
                  <a:pt x="1644" y="159"/>
                  <a:pt x="1640" y="168"/>
                </a:cubicBezTo>
                <a:cubicBezTo>
                  <a:pt x="1636" y="178"/>
                  <a:pt x="1630" y="186"/>
                  <a:pt x="1624" y="193"/>
                </a:cubicBezTo>
                <a:cubicBezTo>
                  <a:pt x="1618" y="200"/>
                  <a:pt x="1611" y="205"/>
                  <a:pt x="1601" y="210"/>
                </a:cubicBezTo>
                <a:moveTo>
                  <a:pt x="1543" y="179"/>
                </a:moveTo>
                <a:cubicBezTo>
                  <a:pt x="1551" y="184"/>
                  <a:pt x="1560" y="186"/>
                  <a:pt x="1569" y="186"/>
                </a:cubicBezTo>
                <a:cubicBezTo>
                  <a:pt x="1579" y="186"/>
                  <a:pt x="1586" y="184"/>
                  <a:pt x="1594" y="179"/>
                </a:cubicBezTo>
                <a:cubicBezTo>
                  <a:pt x="1601" y="174"/>
                  <a:pt x="1607" y="167"/>
                  <a:pt x="1611" y="159"/>
                </a:cubicBezTo>
                <a:cubicBezTo>
                  <a:pt x="1615" y="152"/>
                  <a:pt x="1617" y="143"/>
                  <a:pt x="1619" y="135"/>
                </a:cubicBezTo>
                <a:cubicBezTo>
                  <a:pt x="1622" y="127"/>
                  <a:pt x="1622" y="117"/>
                  <a:pt x="1622" y="109"/>
                </a:cubicBezTo>
                <a:cubicBezTo>
                  <a:pt x="1622" y="100"/>
                  <a:pt x="1622" y="90"/>
                  <a:pt x="1619" y="82"/>
                </a:cubicBezTo>
                <a:cubicBezTo>
                  <a:pt x="1617" y="72"/>
                  <a:pt x="1615" y="64"/>
                  <a:pt x="1611" y="57"/>
                </a:cubicBezTo>
                <a:cubicBezTo>
                  <a:pt x="1607" y="50"/>
                  <a:pt x="1601" y="44"/>
                  <a:pt x="1594" y="39"/>
                </a:cubicBezTo>
                <a:cubicBezTo>
                  <a:pt x="1586" y="34"/>
                  <a:pt x="1579" y="32"/>
                  <a:pt x="1569" y="32"/>
                </a:cubicBezTo>
                <a:cubicBezTo>
                  <a:pt x="1560" y="32"/>
                  <a:pt x="1551" y="34"/>
                  <a:pt x="1543" y="39"/>
                </a:cubicBezTo>
                <a:cubicBezTo>
                  <a:pt x="1537" y="44"/>
                  <a:pt x="1531" y="50"/>
                  <a:pt x="1527" y="58"/>
                </a:cubicBezTo>
                <a:cubicBezTo>
                  <a:pt x="1522" y="66"/>
                  <a:pt x="1520" y="73"/>
                  <a:pt x="1518" y="83"/>
                </a:cubicBezTo>
                <a:cubicBezTo>
                  <a:pt x="1516" y="91"/>
                  <a:pt x="1515" y="100"/>
                  <a:pt x="1515" y="109"/>
                </a:cubicBezTo>
                <a:cubicBezTo>
                  <a:pt x="1515" y="119"/>
                  <a:pt x="1516" y="127"/>
                  <a:pt x="1518" y="136"/>
                </a:cubicBezTo>
                <a:cubicBezTo>
                  <a:pt x="1520" y="145"/>
                  <a:pt x="1522" y="153"/>
                  <a:pt x="1527" y="160"/>
                </a:cubicBezTo>
                <a:cubicBezTo>
                  <a:pt x="1531" y="167"/>
                  <a:pt x="1537" y="174"/>
                  <a:pt x="1543" y="179"/>
                </a:cubicBezTo>
                <a:moveTo>
                  <a:pt x="1752" y="216"/>
                </a:moveTo>
                <a:cubicBezTo>
                  <a:pt x="1737" y="216"/>
                  <a:pt x="1726" y="210"/>
                  <a:pt x="1719" y="199"/>
                </a:cubicBezTo>
                <a:lnTo>
                  <a:pt x="1719" y="257"/>
                </a:lnTo>
                <a:lnTo>
                  <a:pt x="1690" y="271"/>
                </a:lnTo>
                <a:lnTo>
                  <a:pt x="1690" y="62"/>
                </a:lnTo>
                <a:lnTo>
                  <a:pt x="1719" y="62"/>
                </a:lnTo>
                <a:lnTo>
                  <a:pt x="1719" y="73"/>
                </a:lnTo>
                <a:cubicBezTo>
                  <a:pt x="1727" y="63"/>
                  <a:pt x="1738" y="58"/>
                  <a:pt x="1752" y="58"/>
                </a:cubicBezTo>
                <a:cubicBezTo>
                  <a:pt x="1769" y="58"/>
                  <a:pt x="1783" y="65"/>
                  <a:pt x="1794" y="79"/>
                </a:cubicBezTo>
                <a:cubicBezTo>
                  <a:pt x="1803" y="92"/>
                  <a:pt x="1809" y="111"/>
                  <a:pt x="1809" y="136"/>
                </a:cubicBezTo>
                <a:cubicBezTo>
                  <a:pt x="1809" y="161"/>
                  <a:pt x="1803" y="181"/>
                  <a:pt x="1792" y="194"/>
                </a:cubicBezTo>
                <a:cubicBezTo>
                  <a:pt x="1783" y="209"/>
                  <a:pt x="1768" y="216"/>
                  <a:pt x="1752" y="216"/>
                </a:cubicBezTo>
                <a:moveTo>
                  <a:pt x="1747" y="187"/>
                </a:moveTo>
                <a:cubicBezTo>
                  <a:pt x="1758" y="187"/>
                  <a:pt x="1766" y="183"/>
                  <a:pt x="1771" y="174"/>
                </a:cubicBezTo>
                <a:cubicBezTo>
                  <a:pt x="1778" y="165"/>
                  <a:pt x="1780" y="153"/>
                  <a:pt x="1780" y="136"/>
                </a:cubicBezTo>
                <a:cubicBezTo>
                  <a:pt x="1780" y="121"/>
                  <a:pt x="1777" y="109"/>
                  <a:pt x="1771" y="101"/>
                </a:cubicBezTo>
                <a:cubicBezTo>
                  <a:pt x="1766" y="91"/>
                  <a:pt x="1757" y="87"/>
                  <a:pt x="1747" y="87"/>
                </a:cubicBezTo>
                <a:cubicBezTo>
                  <a:pt x="1734" y="87"/>
                  <a:pt x="1724" y="92"/>
                  <a:pt x="1719" y="103"/>
                </a:cubicBezTo>
                <a:lnTo>
                  <a:pt x="1719" y="168"/>
                </a:lnTo>
                <a:cubicBezTo>
                  <a:pt x="1726" y="181"/>
                  <a:pt x="1736" y="187"/>
                  <a:pt x="1747" y="187"/>
                </a:cubicBezTo>
                <a:moveTo>
                  <a:pt x="1898" y="216"/>
                </a:moveTo>
                <a:cubicBezTo>
                  <a:pt x="1880" y="216"/>
                  <a:pt x="1864" y="209"/>
                  <a:pt x="1853" y="194"/>
                </a:cubicBezTo>
                <a:cubicBezTo>
                  <a:pt x="1842" y="181"/>
                  <a:pt x="1835" y="161"/>
                  <a:pt x="1835" y="136"/>
                </a:cubicBezTo>
                <a:cubicBezTo>
                  <a:pt x="1835" y="111"/>
                  <a:pt x="1842" y="92"/>
                  <a:pt x="1853" y="79"/>
                </a:cubicBezTo>
                <a:cubicBezTo>
                  <a:pt x="1864" y="65"/>
                  <a:pt x="1880" y="58"/>
                  <a:pt x="1898" y="58"/>
                </a:cubicBezTo>
                <a:cubicBezTo>
                  <a:pt x="1916" y="58"/>
                  <a:pt x="1931" y="64"/>
                  <a:pt x="1942" y="76"/>
                </a:cubicBezTo>
                <a:cubicBezTo>
                  <a:pt x="1953" y="88"/>
                  <a:pt x="1959" y="105"/>
                  <a:pt x="1959" y="128"/>
                </a:cubicBezTo>
                <a:cubicBezTo>
                  <a:pt x="1959" y="136"/>
                  <a:pt x="1959" y="142"/>
                  <a:pt x="1958" y="147"/>
                </a:cubicBezTo>
                <a:lnTo>
                  <a:pt x="1864" y="147"/>
                </a:lnTo>
                <a:cubicBezTo>
                  <a:pt x="1864" y="159"/>
                  <a:pt x="1869" y="171"/>
                  <a:pt x="1875" y="178"/>
                </a:cubicBezTo>
                <a:cubicBezTo>
                  <a:pt x="1882" y="185"/>
                  <a:pt x="1891" y="188"/>
                  <a:pt x="1899" y="188"/>
                </a:cubicBezTo>
                <a:cubicBezTo>
                  <a:pt x="1911" y="188"/>
                  <a:pt x="1920" y="184"/>
                  <a:pt x="1928" y="173"/>
                </a:cubicBezTo>
                <a:lnTo>
                  <a:pt x="1947" y="194"/>
                </a:lnTo>
                <a:cubicBezTo>
                  <a:pt x="1936" y="209"/>
                  <a:pt x="1919" y="216"/>
                  <a:pt x="1898" y="216"/>
                </a:cubicBezTo>
                <a:moveTo>
                  <a:pt x="1864" y="123"/>
                </a:moveTo>
                <a:lnTo>
                  <a:pt x="1930" y="123"/>
                </a:lnTo>
                <a:cubicBezTo>
                  <a:pt x="1930" y="110"/>
                  <a:pt x="1927" y="101"/>
                  <a:pt x="1920" y="95"/>
                </a:cubicBezTo>
                <a:cubicBezTo>
                  <a:pt x="1915" y="88"/>
                  <a:pt x="1907" y="85"/>
                  <a:pt x="1898" y="85"/>
                </a:cubicBezTo>
                <a:cubicBezTo>
                  <a:pt x="1889" y="85"/>
                  <a:pt x="1882" y="88"/>
                  <a:pt x="1875" y="95"/>
                </a:cubicBezTo>
                <a:cubicBezTo>
                  <a:pt x="1869" y="101"/>
                  <a:pt x="1865" y="110"/>
                  <a:pt x="1864" y="123"/>
                </a:cubicBezTo>
                <a:moveTo>
                  <a:pt x="1992" y="212"/>
                </a:moveTo>
                <a:lnTo>
                  <a:pt x="1992" y="62"/>
                </a:lnTo>
                <a:lnTo>
                  <a:pt x="2020" y="62"/>
                </a:lnTo>
                <a:lnTo>
                  <a:pt x="2020" y="79"/>
                </a:lnTo>
                <a:cubicBezTo>
                  <a:pt x="2026" y="65"/>
                  <a:pt x="2036" y="58"/>
                  <a:pt x="2050" y="58"/>
                </a:cubicBezTo>
                <a:cubicBezTo>
                  <a:pt x="2060" y="58"/>
                  <a:pt x="2068" y="60"/>
                  <a:pt x="2074" y="66"/>
                </a:cubicBezTo>
                <a:lnTo>
                  <a:pt x="2070" y="95"/>
                </a:lnTo>
                <a:cubicBezTo>
                  <a:pt x="2064" y="90"/>
                  <a:pt x="2056" y="88"/>
                  <a:pt x="2048" y="88"/>
                </a:cubicBezTo>
                <a:cubicBezTo>
                  <a:pt x="2040" y="88"/>
                  <a:pt x="2034" y="91"/>
                  <a:pt x="2028" y="97"/>
                </a:cubicBezTo>
                <a:cubicBezTo>
                  <a:pt x="2023" y="103"/>
                  <a:pt x="2020" y="113"/>
                  <a:pt x="2020" y="127"/>
                </a:cubicBezTo>
                <a:lnTo>
                  <a:pt x="2020" y="212"/>
                </a:lnTo>
                <a:lnTo>
                  <a:pt x="1992" y="212"/>
                </a:lnTo>
                <a:moveTo>
                  <a:pt x="2174" y="212"/>
                </a:moveTo>
                <a:lnTo>
                  <a:pt x="2174" y="199"/>
                </a:lnTo>
                <a:cubicBezTo>
                  <a:pt x="2164" y="210"/>
                  <a:pt x="2151" y="216"/>
                  <a:pt x="2135" y="216"/>
                </a:cubicBezTo>
                <a:cubicBezTo>
                  <a:pt x="2121" y="216"/>
                  <a:pt x="2109" y="211"/>
                  <a:pt x="2100" y="203"/>
                </a:cubicBezTo>
                <a:cubicBezTo>
                  <a:pt x="2090" y="194"/>
                  <a:pt x="2086" y="181"/>
                  <a:pt x="2086" y="165"/>
                </a:cubicBezTo>
                <a:cubicBezTo>
                  <a:pt x="2086" y="148"/>
                  <a:pt x="2091" y="136"/>
                  <a:pt x="2101" y="128"/>
                </a:cubicBezTo>
                <a:cubicBezTo>
                  <a:pt x="2112" y="120"/>
                  <a:pt x="2124" y="115"/>
                  <a:pt x="2140" y="115"/>
                </a:cubicBezTo>
                <a:cubicBezTo>
                  <a:pt x="2153" y="115"/>
                  <a:pt x="2164" y="117"/>
                  <a:pt x="2174" y="123"/>
                </a:cubicBezTo>
                <a:lnTo>
                  <a:pt x="2174" y="115"/>
                </a:lnTo>
                <a:cubicBezTo>
                  <a:pt x="2174" y="104"/>
                  <a:pt x="2171" y="96"/>
                  <a:pt x="2166" y="92"/>
                </a:cubicBezTo>
                <a:cubicBezTo>
                  <a:pt x="2162" y="88"/>
                  <a:pt x="2154" y="85"/>
                  <a:pt x="2144" y="85"/>
                </a:cubicBezTo>
                <a:cubicBezTo>
                  <a:pt x="2129" y="85"/>
                  <a:pt x="2115" y="89"/>
                  <a:pt x="2104" y="98"/>
                </a:cubicBezTo>
                <a:lnTo>
                  <a:pt x="2096" y="73"/>
                </a:lnTo>
                <a:cubicBezTo>
                  <a:pt x="2110" y="63"/>
                  <a:pt x="2126" y="58"/>
                  <a:pt x="2147" y="58"/>
                </a:cubicBezTo>
                <a:cubicBezTo>
                  <a:pt x="2154" y="58"/>
                  <a:pt x="2161" y="59"/>
                  <a:pt x="2166" y="60"/>
                </a:cubicBezTo>
                <a:cubicBezTo>
                  <a:pt x="2172" y="62"/>
                  <a:pt x="2177" y="64"/>
                  <a:pt x="2183" y="68"/>
                </a:cubicBezTo>
                <a:cubicBezTo>
                  <a:pt x="2188" y="71"/>
                  <a:pt x="2193" y="77"/>
                  <a:pt x="2196" y="85"/>
                </a:cubicBezTo>
                <a:cubicBezTo>
                  <a:pt x="2199" y="92"/>
                  <a:pt x="2200" y="102"/>
                  <a:pt x="2200" y="114"/>
                </a:cubicBezTo>
                <a:lnTo>
                  <a:pt x="2200" y="212"/>
                </a:lnTo>
                <a:lnTo>
                  <a:pt x="2174" y="212"/>
                </a:lnTo>
                <a:moveTo>
                  <a:pt x="2141" y="188"/>
                </a:moveTo>
                <a:cubicBezTo>
                  <a:pt x="2154" y="188"/>
                  <a:pt x="2165" y="184"/>
                  <a:pt x="2174" y="172"/>
                </a:cubicBezTo>
                <a:lnTo>
                  <a:pt x="2174" y="148"/>
                </a:lnTo>
                <a:cubicBezTo>
                  <a:pt x="2165" y="143"/>
                  <a:pt x="2155" y="141"/>
                  <a:pt x="2144" y="141"/>
                </a:cubicBezTo>
                <a:cubicBezTo>
                  <a:pt x="2134" y="141"/>
                  <a:pt x="2128" y="143"/>
                  <a:pt x="2121" y="147"/>
                </a:cubicBezTo>
                <a:cubicBezTo>
                  <a:pt x="2117" y="151"/>
                  <a:pt x="2113" y="156"/>
                  <a:pt x="2113" y="165"/>
                </a:cubicBezTo>
                <a:cubicBezTo>
                  <a:pt x="2113" y="173"/>
                  <a:pt x="2115" y="179"/>
                  <a:pt x="2120" y="183"/>
                </a:cubicBezTo>
                <a:cubicBezTo>
                  <a:pt x="2125" y="186"/>
                  <a:pt x="2132" y="188"/>
                  <a:pt x="2141" y="188"/>
                </a:cubicBezTo>
                <a:moveTo>
                  <a:pt x="2279" y="216"/>
                </a:moveTo>
                <a:cubicBezTo>
                  <a:pt x="2259" y="216"/>
                  <a:pt x="2248" y="203"/>
                  <a:pt x="2248" y="178"/>
                </a:cubicBezTo>
                <a:lnTo>
                  <a:pt x="2248" y="88"/>
                </a:lnTo>
                <a:lnTo>
                  <a:pt x="2227" y="88"/>
                </a:lnTo>
                <a:lnTo>
                  <a:pt x="2227" y="62"/>
                </a:lnTo>
                <a:lnTo>
                  <a:pt x="2248" y="62"/>
                </a:lnTo>
                <a:lnTo>
                  <a:pt x="2248" y="14"/>
                </a:lnTo>
                <a:lnTo>
                  <a:pt x="2276" y="0"/>
                </a:lnTo>
                <a:lnTo>
                  <a:pt x="2276" y="62"/>
                </a:lnTo>
                <a:lnTo>
                  <a:pt x="2309" y="62"/>
                </a:lnTo>
                <a:lnTo>
                  <a:pt x="2309" y="88"/>
                </a:lnTo>
                <a:lnTo>
                  <a:pt x="2276" y="88"/>
                </a:lnTo>
                <a:lnTo>
                  <a:pt x="2276" y="171"/>
                </a:lnTo>
                <a:cubicBezTo>
                  <a:pt x="2276" y="181"/>
                  <a:pt x="2281" y="187"/>
                  <a:pt x="2290" y="187"/>
                </a:cubicBezTo>
                <a:cubicBezTo>
                  <a:pt x="2296" y="187"/>
                  <a:pt x="2304" y="185"/>
                  <a:pt x="2311" y="181"/>
                </a:cubicBezTo>
                <a:lnTo>
                  <a:pt x="2307" y="209"/>
                </a:lnTo>
                <a:cubicBezTo>
                  <a:pt x="2298" y="213"/>
                  <a:pt x="2290" y="216"/>
                  <a:pt x="2279" y="216"/>
                </a:cubicBezTo>
                <a:moveTo>
                  <a:pt x="2442" y="194"/>
                </a:moveTo>
                <a:cubicBezTo>
                  <a:pt x="2431" y="209"/>
                  <a:pt x="2415" y="216"/>
                  <a:pt x="2395" y="216"/>
                </a:cubicBezTo>
                <a:cubicBezTo>
                  <a:pt x="2376" y="216"/>
                  <a:pt x="2360" y="209"/>
                  <a:pt x="2349" y="194"/>
                </a:cubicBezTo>
                <a:cubicBezTo>
                  <a:pt x="2338" y="181"/>
                  <a:pt x="2333" y="161"/>
                  <a:pt x="2333" y="136"/>
                </a:cubicBezTo>
                <a:cubicBezTo>
                  <a:pt x="2333" y="111"/>
                  <a:pt x="2338" y="92"/>
                  <a:pt x="2349" y="79"/>
                </a:cubicBezTo>
                <a:cubicBezTo>
                  <a:pt x="2360" y="65"/>
                  <a:pt x="2376" y="58"/>
                  <a:pt x="2395" y="58"/>
                </a:cubicBezTo>
                <a:cubicBezTo>
                  <a:pt x="2415" y="58"/>
                  <a:pt x="2431" y="65"/>
                  <a:pt x="2442" y="79"/>
                </a:cubicBezTo>
                <a:cubicBezTo>
                  <a:pt x="2454" y="92"/>
                  <a:pt x="2459" y="111"/>
                  <a:pt x="2459" y="136"/>
                </a:cubicBezTo>
                <a:cubicBezTo>
                  <a:pt x="2459" y="161"/>
                  <a:pt x="2454" y="181"/>
                  <a:pt x="2442" y="194"/>
                </a:cubicBezTo>
                <a:moveTo>
                  <a:pt x="2395" y="187"/>
                </a:moveTo>
                <a:cubicBezTo>
                  <a:pt x="2406" y="187"/>
                  <a:pt x="2415" y="183"/>
                  <a:pt x="2422" y="174"/>
                </a:cubicBezTo>
                <a:cubicBezTo>
                  <a:pt x="2429" y="164"/>
                  <a:pt x="2432" y="152"/>
                  <a:pt x="2432" y="136"/>
                </a:cubicBezTo>
                <a:cubicBezTo>
                  <a:pt x="2432" y="121"/>
                  <a:pt x="2429" y="109"/>
                  <a:pt x="2422" y="101"/>
                </a:cubicBezTo>
                <a:cubicBezTo>
                  <a:pt x="2415" y="91"/>
                  <a:pt x="2406" y="87"/>
                  <a:pt x="2395" y="87"/>
                </a:cubicBezTo>
                <a:cubicBezTo>
                  <a:pt x="2386" y="87"/>
                  <a:pt x="2377" y="91"/>
                  <a:pt x="2370" y="101"/>
                </a:cubicBezTo>
                <a:cubicBezTo>
                  <a:pt x="2363" y="109"/>
                  <a:pt x="2360" y="121"/>
                  <a:pt x="2360" y="136"/>
                </a:cubicBezTo>
                <a:cubicBezTo>
                  <a:pt x="2360" y="152"/>
                  <a:pt x="2363" y="164"/>
                  <a:pt x="2370" y="174"/>
                </a:cubicBezTo>
                <a:cubicBezTo>
                  <a:pt x="2377" y="183"/>
                  <a:pt x="2386" y="187"/>
                  <a:pt x="2395" y="187"/>
                </a:cubicBezTo>
                <a:moveTo>
                  <a:pt x="2494" y="212"/>
                </a:moveTo>
                <a:lnTo>
                  <a:pt x="2494" y="62"/>
                </a:lnTo>
                <a:lnTo>
                  <a:pt x="2522" y="62"/>
                </a:lnTo>
                <a:lnTo>
                  <a:pt x="2522" y="79"/>
                </a:lnTo>
                <a:cubicBezTo>
                  <a:pt x="2528" y="65"/>
                  <a:pt x="2539" y="58"/>
                  <a:pt x="2553" y="58"/>
                </a:cubicBezTo>
                <a:cubicBezTo>
                  <a:pt x="2562" y="58"/>
                  <a:pt x="2570" y="60"/>
                  <a:pt x="2576" y="66"/>
                </a:cubicBezTo>
                <a:lnTo>
                  <a:pt x="2572" y="95"/>
                </a:lnTo>
                <a:cubicBezTo>
                  <a:pt x="2565" y="90"/>
                  <a:pt x="2557" y="88"/>
                  <a:pt x="2550" y="88"/>
                </a:cubicBezTo>
                <a:cubicBezTo>
                  <a:pt x="2542" y="88"/>
                  <a:pt x="2535" y="91"/>
                  <a:pt x="2530" y="97"/>
                </a:cubicBezTo>
                <a:cubicBezTo>
                  <a:pt x="2524" y="103"/>
                  <a:pt x="2522" y="113"/>
                  <a:pt x="2522" y="127"/>
                </a:cubicBezTo>
                <a:lnTo>
                  <a:pt x="2522" y="212"/>
                </a:lnTo>
                <a:lnTo>
                  <a:pt x="2494" y="212"/>
                </a:lnTo>
                <a:moveTo>
                  <a:pt x="2645" y="216"/>
                </a:moveTo>
                <a:cubicBezTo>
                  <a:pt x="2634" y="216"/>
                  <a:pt x="2624" y="213"/>
                  <a:pt x="2614" y="209"/>
                </a:cubicBezTo>
                <a:cubicBezTo>
                  <a:pt x="2604" y="205"/>
                  <a:pt x="2597" y="199"/>
                  <a:pt x="2592" y="192"/>
                </a:cubicBezTo>
                <a:lnTo>
                  <a:pt x="2611" y="173"/>
                </a:lnTo>
                <a:cubicBezTo>
                  <a:pt x="2623" y="183"/>
                  <a:pt x="2632" y="188"/>
                  <a:pt x="2643" y="188"/>
                </a:cubicBezTo>
                <a:cubicBezTo>
                  <a:pt x="2660" y="188"/>
                  <a:pt x="2669" y="183"/>
                  <a:pt x="2669" y="172"/>
                </a:cubicBezTo>
                <a:cubicBezTo>
                  <a:pt x="2669" y="167"/>
                  <a:pt x="2667" y="164"/>
                  <a:pt x="2663" y="161"/>
                </a:cubicBezTo>
                <a:cubicBezTo>
                  <a:pt x="2660" y="158"/>
                  <a:pt x="2658" y="155"/>
                  <a:pt x="2654" y="154"/>
                </a:cubicBezTo>
                <a:cubicBezTo>
                  <a:pt x="2651" y="153"/>
                  <a:pt x="2647" y="151"/>
                  <a:pt x="2639" y="147"/>
                </a:cubicBezTo>
                <a:cubicBezTo>
                  <a:pt x="2625" y="142"/>
                  <a:pt x="2613" y="135"/>
                  <a:pt x="2606" y="128"/>
                </a:cubicBezTo>
                <a:cubicBezTo>
                  <a:pt x="2598" y="121"/>
                  <a:pt x="2595" y="111"/>
                  <a:pt x="2595" y="100"/>
                </a:cubicBezTo>
                <a:cubicBezTo>
                  <a:pt x="2595" y="87"/>
                  <a:pt x="2599" y="77"/>
                  <a:pt x="2609" y="69"/>
                </a:cubicBezTo>
                <a:cubicBezTo>
                  <a:pt x="2618" y="62"/>
                  <a:pt x="2629" y="58"/>
                  <a:pt x="2643" y="58"/>
                </a:cubicBezTo>
                <a:cubicBezTo>
                  <a:pt x="2664" y="58"/>
                  <a:pt x="2681" y="65"/>
                  <a:pt x="2692" y="81"/>
                </a:cubicBezTo>
                <a:lnTo>
                  <a:pt x="2672" y="98"/>
                </a:lnTo>
                <a:cubicBezTo>
                  <a:pt x="2664" y="90"/>
                  <a:pt x="2654" y="85"/>
                  <a:pt x="2643" y="85"/>
                </a:cubicBezTo>
                <a:cubicBezTo>
                  <a:pt x="2638" y="85"/>
                  <a:pt x="2634" y="87"/>
                  <a:pt x="2629" y="89"/>
                </a:cubicBezTo>
                <a:cubicBezTo>
                  <a:pt x="2626" y="91"/>
                  <a:pt x="2624" y="95"/>
                  <a:pt x="2624" y="100"/>
                </a:cubicBezTo>
                <a:cubicBezTo>
                  <a:pt x="2624" y="104"/>
                  <a:pt x="2626" y="108"/>
                  <a:pt x="2630" y="110"/>
                </a:cubicBezTo>
                <a:cubicBezTo>
                  <a:pt x="2635" y="113"/>
                  <a:pt x="2641" y="116"/>
                  <a:pt x="2651" y="120"/>
                </a:cubicBezTo>
                <a:cubicBezTo>
                  <a:pt x="2667" y="126"/>
                  <a:pt x="2678" y="133"/>
                  <a:pt x="2685" y="140"/>
                </a:cubicBezTo>
                <a:cubicBezTo>
                  <a:pt x="2693" y="148"/>
                  <a:pt x="2696" y="158"/>
                  <a:pt x="2696" y="172"/>
                </a:cubicBezTo>
                <a:cubicBezTo>
                  <a:pt x="2696" y="186"/>
                  <a:pt x="2692" y="197"/>
                  <a:pt x="2683" y="204"/>
                </a:cubicBezTo>
                <a:cubicBezTo>
                  <a:pt x="2673" y="212"/>
                  <a:pt x="2660" y="216"/>
                  <a:pt x="2645" y="216"/>
                </a:cubicBezTo>
                <a:moveTo>
                  <a:pt x="2822" y="212"/>
                </a:moveTo>
                <a:lnTo>
                  <a:pt x="2786" y="62"/>
                </a:lnTo>
                <a:lnTo>
                  <a:pt x="2813" y="62"/>
                </a:lnTo>
                <a:lnTo>
                  <a:pt x="2833" y="154"/>
                </a:lnTo>
                <a:cubicBezTo>
                  <a:pt x="2834" y="160"/>
                  <a:pt x="2834" y="166"/>
                  <a:pt x="2835" y="171"/>
                </a:cubicBezTo>
                <a:cubicBezTo>
                  <a:pt x="2836" y="166"/>
                  <a:pt x="2836" y="161"/>
                  <a:pt x="2837" y="154"/>
                </a:cubicBezTo>
                <a:lnTo>
                  <a:pt x="2862" y="62"/>
                </a:lnTo>
                <a:lnTo>
                  <a:pt x="2887" y="62"/>
                </a:lnTo>
                <a:lnTo>
                  <a:pt x="2910" y="154"/>
                </a:lnTo>
                <a:cubicBezTo>
                  <a:pt x="2912" y="161"/>
                  <a:pt x="2914" y="166"/>
                  <a:pt x="2914" y="171"/>
                </a:cubicBezTo>
                <a:cubicBezTo>
                  <a:pt x="2914" y="166"/>
                  <a:pt x="2915" y="160"/>
                  <a:pt x="2917" y="154"/>
                </a:cubicBezTo>
                <a:lnTo>
                  <a:pt x="2936" y="62"/>
                </a:lnTo>
                <a:lnTo>
                  <a:pt x="2964" y="62"/>
                </a:lnTo>
                <a:lnTo>
                  <a:pt x="2927" y="212"/>
                </a:lnTo>
                <a:lnTo>
                  <a:pt x="2901" y="212"/>
                </a:lnTo>
                <a:lnTo>
                  <a:pt x="2878" y="124"/>
                </a:lnTo>
                <a:cubicBezTo>
                  <a:pt x="2876" y="116"/>
                  <a:pt x="2875" y="110"/>
                  <a:pt x="2874" y="105"/>
                </a:cubicBezTo>
                <a:cubicBezTo>
                  <a:pt x="2873" y="111"/>
                  <a:pt x="2872" y="119"/>
                  <a:pt x="2869" y="124"/>
                </a:cubicBezTo>
                <a:lnTo>
                  <a:pt x="2847" y="212"/>
                </a:lnTo>
                <a:lnTo>
                  <a:pt x="2822" y="212"/>
                </a:lnTo>
                <a:moveTo>
                  <a:pt x="3020" y="32"/>
                </a:moveTo>
                <a:cubicBezTo>
                  <a:pt x="3017" y="37"/>
                  <a:pt x="3013" y="38"/>
                  <a:pt x="3007" y="38"/>
                </a:cubicBezTo>
                <a:cubicBezTo>
                  <a:pt x="3003" y="38"/>
                  <a:pt x="3000" y="37"/>
                  <a:pt x="2996" y="32"/>
                </a:cubicBezTo>
                <a:cubicBezTo>
                  <a:pt x="2993" y="28"/>
                  <a:pt x="2991" y="25"/>
                  <a:pt x="2991" y="20"/>
                </a:cubicBezTo>
                <a:cubicBezTo>
                  <a:pt x="2991" y="14"/>
                  <a:pt x="2993" y="11"/>
                  <a:pt x="2996" y="7"/>
                </a:cubicBezTo>
                <a:cubicBezTo>
                  <a:pt x="3000" y="4"/>
                  <a:pt x="3003" y="1"/>
                  <a:pt x="3007" y="1"/>
                </a:cubicBezTo>
                <a:cubicBezTo>
                  <a:pt x="3013" y="1"/>
                  <a:pt x="3017" y="4"/>
                  <a:pt x="3020" y="7"/>
                </a:cubicBezTo>
                <a:cubicBezTo>
                  <a:pt x="3024" y="11"/>
                  <a:pt x="3025" y="14"/>
                  <a:pt x="3025" y="20"/>
                </a:cubicBezTo>
                <a:cubicBezTo>
                  <a:pt x="3025" y="25"/>
                  <a:pt x="3024" y="28"/>
                  <a:pt x="3020" y="32"/>
                </a:cubicBezTo>
                <a:moveTo>
                  <a:pt x="2994" y="212"/>
                </a:moveTo>
                <a:lnTo>
                  <a:pt x="2994" y="62"/>
                </a:lnTo>
                <a:lnTo>
                  <a:pt x="3022" y="62"/>
                </a:lnTo>
                <a:lnTo>
                  <a:pt x="3022" y="212"/>
                </a:lnTo>
                <a:lnTo>
                  <a:pt x="2994" y="212"/>
                </a:lnTo>
                <a:moveTo>
                  <a:pt x="3103" y="216"/>
                </a:moveTo>
                <a:cubicBezTo>
                  <a:pt x="3082" y="216"/>
                  <a:pt x="3072" y="203"/>
                  <a:pt x="3072" y="178"/>
                </a:cubicBezTo>
                <a:lnTo>
                  <a:pt x="3072" y="88"/>
                </a:lnTo>
                <a:lnTo>
                  <a:pt x="3051" y="88"/>
                </a:lnTo>
                <a:lnTo>
                  <a:pt x="3051" y="62"/>
                </a:lnTo>
                <a:lnTo>
                  <a:pt x="3072" y="62"/>
                </a:lnTo>
                <a:lnTo>
                  <a:pt x="3072" y="14"/>
                </a:lnTo>
                <a:lnTo>
                  <a:pt x="3101" y="0"/>
                </a:lnTo>
                <a:lnTo>
                  <a:pt x="3101" y="62"/>
                </a:lnTo>
                <a:lnTo>
                  <a:pt x="3133" y="62"/>
                </a:lnTo>
                <a:lnTo>
                  <a:pt x="3133" y="88"/>
                </a:lnTo>
                <a:lnTo>
                  <a:pt x="3101" y="88"/>
                </a:lnTo>
                <a:lnTo>
                  <a:pt x="3101" y="171"/>
                </a:lnTo>
                <a:cubicBezTo>
                  <a:pt x="3101" y="181"/>
                  <a:pt x="3105" y="187"/>
                  <a:pt x="3114" y="187"/>
                </a:cubicBezTo>
                <a:cubicBezTo>
                  <a:pt x="3121" y="187"/>
                  <a:pt x="3127" y="185"/>
                  <a:pt x="3135" y="181"/>
                </a:cubicBezTo>
                <a:lnTo>
                  <a:pt x="3132" y="209"/>
                </a:lnTo>
                <a:cubicBezTo>
                  <a:pt x="3123" y="213"/>
                  <a:pt x="3114" y="216"/>
                  <a:pt x="3103" y="216"/>
                </a:cubicBezTo>
                <a:moveTo>
                  <a:pt x="3166" y="212"/>
                </a:moveTo>
                <a:lnTo>
                  <a:pt x="3166" y="14"/>
                </a:lnTo>
                <a:lnTo>
                  <a:pt x="3195" y="0"/>
                </a:lnTo>
                <a:lnTo>
                  <a:pt x="3195" y="76"/>
                </a:lnTo>
                <a:cubicBezTo>
                  <a:pt x="3203" y="64"/>
                  <a:pt x="3216" y="58"/>
                  <a:pt x="3231" y="58"/>
                </a:cubicBezTo>
                <a:cubicBezTo>
                  <a:pt x="3264" y="58"/>
                  <a:pt x="3281" y="79"/>
                  <a:pt x="3281" y="122"/>
                </a:cubicBezTo>
                <a:lnTo>
                  <a:pt x="3281" y="212"/>
                </a:lnTo>
                <a:lnTo>
                  <a:pt x="3252" y="212"/>
                </a:lnTo>
                <a:lnTo>
                  <a:pt x="3252" y="122"/>
                </a:lnTo>
                <a:cubicBezTo>
                  <a:pt x="3252" y="110"/>
                  <a:pt x="3250" y="101"/>
                  <a:pt x="3244" y="95"/>
                </a:cubicBezTo>
                <a:cubicBezTo>
                  <a:pt x="3240" y="89"/>
                  <a:pt x="3233" y="87"/>
                  <a:pt x="3224" y="87"/>
                </a:cubicBezTo>
                <a:cubicBezTo>
                  <a:pt x="3205" y="87"/>
                  <a:pt x="3195" y="98"/>
                  <a:pt x="3195" y="121"/>
                </a:cubicBezTo>
                <a:lnTo>
                  <a:pt x="3195" y="212"/>
                </a:lnTo>
                <a:lnTo>
                  <a:pt x="3166" y="212"/>
                </a:lnTo>
                <a:moveTo>
                  <a:pt x="3502" y="212"/>
                </a:moveTo>
                <a:lnTo>
                  <a:pt x="3488" y="164"/>
                </a:lnTo>
                <a:lnTo>
                  <a:pt x="3411" y="164"/>
                </a:lnTo>
                <a:lnTo>
                  <a:pt x="3395" y="212"/>
                </a:lnTo>
                <a:lnTo>
                  <a:pt x="3366" y="212"/>
                </a:lnTo>
                <a:lnTo>
                  <a:pt x="3434" y="6"/>
                </a:lnTo>
                <a:lnTo>
                  <a:pt x="3464" y="6"/>
                </a:lnTo>
                <a:lnTo>
                  <a:pt x="3532" y="212"/>
                </a:lnTo>
                <a:lnTo>
                  <a:pt x="3502" y="212"/>
                </a:lnTo>
                <a:moveTo>
                  <a:pt x="3478" y="138"/>
                </a:moveTo>
                <a:lnTo>
                  <a:pt x="3456" y="68"/>
                </a:lnTo>
                <a:cubicBezTo>
                  <a:pt x="3453" y="58"/>
                  <a:pt x="3450" y="50"/>
                  <a:pt x="3449" y="44"/>
                </a:cubicBezTo>
                <a:cubicBezTo>
                  <a:pt x="3447" y="51"/>
                  <a:pt x="3445" y="59"/>
                  <a:pt x="3443" y="68"/>
                </a:cubicBezTo>
                <a:lnTo>
                  <a:pt x="3420" y="138"/>
                </a:lnTo>
                <a:lnTo>
                  <a:pt x="3478" y="138"/>
                </a:lnTo>
                <a:moveTo>
                  <a:pt x="3650" y="212"/>
                </a:moveTo>
                <a:lnTo>
                  <a:pt x="3650" y="122"/>
                </a:lnTo>
                <a:cubicBezTo>
                  <a:pt x="3650" y="110"/>
                  <a:pt x="3647" y="101"/>
                  <a:pt x="3642" y="95"/>
                </a:cubicBezTo>
                <a:cubicBezTo>
                  <a:pt x="3637" y="89"/>
                  <a:pt x="3630" y="87"/>
                  <a:pt x="3622" y="87"/>
                </a:cubicBezTo>
                <a:cubicBezTo>
                  <a:pt x="3603" y="87"/>
                  <a:pt x="3593" y="98"/>
                  <a:pt x="3593" y="121"/>
                </a:cubicBezTo>
                <a:lnTo>
                  <a:pt x="3593" y="212"/>
                </a:lnTo>
                <a:lnTo>
                  <a:pt x="3564" y="212"/>
                </a:lnTo>
                <a:lnTo>
                  <a:pt x="3564" y="62"/>
                </a:lnTo>
                <a:lnTo>
                  <a:pt x="3593" y="62"/>
                </a:lnTo>
                <a:lnTo>
                  <a:pt x="3593" y="76"/>
                </a:lnTo>
                <a:cubicBezTo>
                  <a:pt x="3601" y="64"/>
                  <a:pt x="3612" y="58"/>
                  <a:pt x="3628" y="58"/>
                </a:cubicBezTo>
                <a:cubicBezTo>
                  <a:pt x="3662" y="58"/>
                  <a:pt x="3679" y="79"/>
                  <a:pt x="3679" y="122"/>
                </a:cubicBezTo>
                <a:lnTo>
                  <a:pt x="3679" y="212"/>
                </a:lnTo>
                <a:lnTo>
                  <a:pt x="3650" y="212"/>
                </a:lnTo>
                <a:moveTo>
                  <a:pt x="3760" y="216"/>
                </a:moveTo>
                <a:cubicBezTo>
                  <a:pt x="3749" y="216"/>
                  <a:pt x="3739" y="213"/>
                  <a:pt x="3729" y="209"/>
                </a:cubicBezTo>
                <a:cubicBezTo>
                  <a:pt x="3720" y="205"/>
                  <a:pt x="3713" y="199"/>
                  <a:pt x="3708" y="192"/>
                </a:cubicBezTo>
                <a:lnTo>
                  <a:pt x="3728" y="173"/>
                </a:lnTo>
                <a:cubicBezTo>
                  <a:pt x="3738" y="183"/>
                  <a:pt x="3749" y="188"/>
                  <a:pt x="3760" y="188"/>
                </a:cubicBezTo>
                <a:cubicBezTo>
                  <a:pt x="3777" y="188"/>
                  <a:pt x="3784" y="183"/>
                  <a:pt x="3784" y="172"/>
                </a:cubicBezTo>
                <a:cubicBezTo>
                  <a:pt x="3784" y="167"/>
                  <a:pt x="3783" y="164"/>
                  <a:pt x="3780" y="161"/>
                </a:cubicBezTo>
                <a:cubicBezTo>
                  <a:pt x="3777" y="158"/>
                  <a:pt x="3773" y="155"/>
                  <a:pt x="3770" y="154"/>
                </a:cubicBezTo>
                <a:cubicBezTo>
                  <a:pt x="3768" y="153"/>
                  <a:pt x="3762" y="151"/>
                  <a:pt x="3756" y="147"/>
                </a:cubicBezTo>
                <a:cubicBezTo>
                  <a:pt x="3740" y="142"/>
                  <a:pt x="3729" y="135"/>
                  <a:pt x="3722" y="128"/>
                </a:cubicBezTo>
                <a:cubicBezTo>
                  <a:pt x="3715" y="121"/>
                  <a:pt x="3712" y="111"/>
                  <a:pt x="3712" y="100"/>
                </a:cubicBezTo>
                <a:cubicBezTo>
                  <a:pt x="3712" y="87"/>
                  <a:pt x="3716" y="77"/>
                  <a:pt x="3725" y="69"/>
                </a:cubicBezTo>
                <a:cubicBezTo>
                  <a:pt x="3734" y="62"/>
                  <a:pt x="3746" y="58"/>
                  <a:pt x="3759" y="58"/>
                </a:cubicBezTo>
                <a:cubicBezTo>
                  <a:pt x="3780" y="58"/>
                  <a:pt x="3797" y="65"/>
                  <a:pt x="3809" y="81"/>
                </a:cubicBezTo>
                <a:lnTo>
                  <a:pt x="3788" y="98"/>
                </a:lnTo>
                <a:cubicBezTo>
                  <a:pt x="3780" y="90"/>
                  <a:pt x="3771" y="85"/>
                  <a:pt x="3759" y="85"/>
                </a:cubicBezTo>
                <a:cubicBezTo>
                  <a:pt x="3754" y="85"/>
                  <a:pt x="3749" y="87"/>
                  <a:pt x="3746" y="89"/>
                </a:cubicBezTo>
                <a:cubicBezTo>
                  <a:pt x="3741" y="91"/>
                  <a:pt x="3740" y="95"/>
                  <a:pt x="3740" y="100"/>
                </a:cubicBezTo>
                <a:cubicBezTo>
                  <a:pt x="3740" y="104"/>
                  <a:pt x="3743" y="108"/>
                  <a:pt x="3746" y="110"/>
                </a:cubicBezTo>
                <a:cubicBezTo>
                  <a:pt x="3750" y="113"/>
                  <a:pt x="3757" y="116"/>
                  <a:pt x="3767" y="120"/>
                </a:cubicBezTo>
                <a:cubicBezTo>
                  <a:pt x="3782" y="126"/>
                  <a:pt x="3794" y="133"/>
                  <a:pt x="3801" y="140"/>
                </a:cubicBezTo>
                <a:cubicBezTo>
                  <a:pt x="3809" y="148"/>
                  <a:pt x="3813" y="158"/>
                  <a:pt x="3813" y="172"/>
                </a:cubicBezTo>
                <a:cubicBezTo>
                  <a:pt x="3813" y="186"/>
                  <a:pt x="3809" y="197"/>
                  <a:pt x="3799" y="204"/>
                </a:cubicBezTo>
                <a:cubicBezTo>
                  <a:pt x="3789" y="212"/>
                  <a:pt x="3777" y="216"/>
                  <a:pt x="3760" y="216"/>
                </a:cubicBezTo>
                <a:moveTo>
                  <a:pt x="3874" y="32"/>
                </a:moveTo>
                <a:cubicBezTo>
                  <a:pt x="3870" y="37"/>
                  <a:pt x="3866" y="38"/>
                  <a:pt x="3860" y="38"/>
                </a:cubicBezTo>
                <a:cubicBezTo>
                  <a:pt x="3856" y="38"/>
                  <a:pt x="3853" y="37"/>
                  <a:pt x="3849" y="32"/>
                </a:cubicBezTo>
                <a:cubicBezTo>
                  <a:pt x="3846" y="28"/>
                  <a:pt x="3844" y="25"/>
                  <a:pt x="3844" y="20"/>
                </a:cubicBezTo>
                <a:cubicBezTo>
                  <a:pt x="3844" y="14"/>
                  <a:pt x="3846" y="11"/>
                  <a:pt x="3849" y="7"/>
                </a:cubicBezTo>
                <a:cubicBezTo>
                  <a:pt x="3853" y="4"/>
                  <a:pt x="3856" y="1"/>
                  <a:pt x="3860" y="1"/>
                </a:cubicBezTo>
                <a:cubicBezTo>
                  <a:pt x="3866" y="1"/>
                  <a:pt x="3870" y="4"/>
                  <a:pt x="3874" y="7"/>
                </a:cubicBezTo>
                <a:cubicBezTo>
                  <a:pt x="3877" y="11"/>
                  <a:pt x="3878" y="14"/>
                  <a:pt x="3878" y="20"/>
                </a:cubicBezTo>
                <a:cubicBezTo>
                  <a:pt x="3878" y="25"/>
                  <a:pt x="3877" y="28"/>
                  <a:pt x="3874" y="32"/>
                </a:cubicBezTo>
                <a:moveTo>
                  <a:pt x="3847" y="212"/>
                </a:moveTo>
                <a:lnTo>
                  <a:pt x="3847" y="62"/>
                </a:lnTo>
                <a:lnTo>
                  <a:pt x="3875" y="62"/>
                </a:lnTo>
                <a:lnTo>
                  <a:pt x="3875" y="212"/>
                </a:lnTo>
                <a:lnTo>
                  <a:pt x="3847" y="212"/>
                </a:lnTo>
                <a:moveTo>
                  <a:pt x="3977" y="216"/>
                </a:moveTo>
                <a:cubicBezTo>
                  <a:pt x="3964" y="216"/>
                  <a:pt x="3953" y="211"/>
                  <a:pt x="3944" y="200"/>
                </a:cubicBezTo>
                <a:lnTo>
                  <a:pt x="3944" y="212"/>
                </a:lnTo>
                <a:lnTo>
                  <a:pt x="3917" y="212"/>
                </a:lnTo>
                <a:lnTo>
                  <a:pt x="3917" y="14"/>
                </a:lnTo>
                <a:lnTo>
                  <a:pt x="3944" y="0"/>
                </a:lnTo>
                <a:lnTo>
                  <a:pt x="3944" y="72"/>
                </a:lnTo>
                <a:cubicBezTo>
                  <a:pt x="3953" y="63"/>
                  <a:pt x="3964" y="58"/>
                  <a:pt x="3977" y="58"/>
                </a:cubicBezTo>
                <a:cubicBezTo>
                  <a:pt x="3995" y="58"/>
                  <a:pt x="4009" y="65"/>
                  <a:pt x="4019" y="79"/>
                </a:cubicBezTo>
                <a:cubicBezTo>
                  <a:pt x="4030" y="92"/>
                  <a:pt x="4036" y="111"/>
                  <a:pt x="4036" y="136"/>
                </a:cubicBezTo>
                <a:cubicBezTo>
                  <a:pt x="4036" y="161"/>
                  <a:pt x="4030" y="181"/>
                  <a:pt x="4020" y="196"/>
                </a:cubicBezTo>
                <a:cubicBezTo>
                  <a:pt x="4009" y="209"/>
                  <a:pt x="3995" y="216"/>
                  <a:pt x="3977" y="216"/>
                </a:cubicBezTo>
                <a:moveTo>
                  <a:pt x="3974" y="187"/>
                </a:moveTo>
                <a:cubicBezTo>
                  <a:pt x="3985" y="187"/>
                  <a:pt x="3993" y="183"/>
                  <a:pt x="3998" y="174"/>
                </a:cubicBezTo>
                <a:cubicBezTo>
                  <a:pt x="4004" y="164"/>
                  <a:pt x="4007" y="152"/>
                  <a:pt x="4007" y="136"/>
                </a:cubicBezTo>
                <a:cubicBezTo>
                  <a:pt x="4007" y="120"/>
                  <a:pt x="4004" y="108"/>
                  <a:pt x="3998" y="100"/>
                </a:cubicBezTo>
                <a:cubicBezTo>
                  <a:pt x="3993" y="91"/>
                  <a:pt x="3985" y="87"/>
                  <a:pt x="3974" y="87"/>
                </a:cubicBezTo>
                <a:cubicBezTo>
                  <a:pt x="3967" y="87"/>
                  <a:pt x="3962" y="88"/>
                  <a:pt x="3956" y="92"/>
                </a:cubicBezTo>
                <a:cubicBezTo>
                  <a:pt x="3951" y="95"/>
                  <a:pt x="3948" y="100"/>
                  <a:pt x="3944" y="103"/>
                </a:cubicBezTo>
                <a:lnTo>
                  <a:pt x="3944" y="168"/>
                </a:lnTo>
                <a:cubicBezTo>
                  <a:pt x="3951" y="181"/>
                  <a:pt x="3961" y="187"/>
                  <a:pt x="3974" y="187"/>
                </a:cubicBezTo>
                <a:moveTo>
                  <a:pt x="4071" y="212"/>
                </a:moveTo>
                <a:lnTo>
                  <a:pt x="4071" y="14"/>
                </a:lnTo>
                <a:lnTo>
                  <a:pt x="4099" y="0"/>
                </a:lnTo>
                <a:lnTo>
                  <a:pt x="4099" y="212"/>
                </a:lnTo>
                <a:lnTo>
                  <a:pt x="4071" y="212"/>
                </a:lnTo>
                <a:moveTo>
                  <a:pt x="4197" y="216"/>
                </a:moveTo>
                <a:cubicBezTo>
                  <a:pt x="4178" y="216"/>
                  <a:pt x="4163" y="209"/>
                  <a:pt x="4151" y="194"/>
                </a:cubicBezTo>
                <a:cubicBezTo>
                  <a:pt x="4140" y="181"/>
                  <a:pt x="4134" y="161"/>
                  <a:pt x="4134" y="136"/>
                </a:cubicBezTo>
                <a:cubicBezTo>
                  <a:pt x="4134" y="111"/>
                  <a:pt x="4140" y="92"/>
                  <a:pt x="4151" y="79"/>
                </a:cubicBezTo>
                <a:cubicBezTo>
                  <a:pt x="4163" y="65"/>
                  <a:pt x="4178" y="58"/>
                  <a:pt x="4197" y="58"/>
                </a:cubicBezTo>
                <a:cubicBezTo>
                  <a:pt x="4214" y="58"/>
                  <a:pt x="4230" y="64"/>
                  <a:pt x="4241" y="76"/>
                </a:cubicBezTo>
                <a:cubicBezTo>
                  <a:pt x="4252" y="88"/>
                  <a:pt x="4257" y="105"/>
                  <a:pt x="4257" y="128"/>
                </a:cubicBezTo>
                <a:cubicBezTo>
                  <a:pt x="4257" y="136"/>
                  <a:pt x="4257" y="142"/>
                  <a:pt x="4256" y="147"/>
                </a:cubicBezTo>
                <a:lnTo>
                  <a:pt x="4163" y="147"/>
                </a:lnTo>
                <a:cubicBezTo>
                  <a:pt x="4163" y="159"/>
                  <a:pt x="4167" y="171"/>
                  <a:pt x="4174" y="178"/>
                </a:cubicBezTo>
                <a:cubicBezTo>
                  <a:pt x="4180" y="185"/>
                  <a:pt x="4189" y="188"/>
                  <a:pt x="4198" y="188"/>
                </a:cubicBezTo>
                <a:cubicBezTo>
                  <a:pt x="4210" y="188"/>
                  <a:pt x="4219" y="184"/>
                  <a:pt x="4226" y="173"/>
                </a:cubicBezTo>
                <a:lnTo>
                  <a:pt x="4245" y="194"/>
                </a:lnTo>
                <a:cubicBezTo>
                  <a:pt x="4234" y="209"/>
                  <a:pt x="4218" y="216"/>
                  <a:pt x="4197" y="216"/>
                </a:cubicBezTo>
                <a:moveTo>
                  <a:pt x="4163" y="123"/>
                </a:moveTo>
                <a:lnTo>
                  <a:pt x="4229" y="123"/>
                </a:lnTo>
                <a:cubicBezTo>
                  <a:pt x="4229" y="110"/>
                  <a:pt x="4225" y="101"/>
                  <a:pt x="4219" y="95"/>
                </a:cubicBezTo>
                <a:cubicBezTo>
                  <a:pt x="4213" y="88"/>
                  <a:pt x="4206" y="85"/>
                  <a:pt x="4197" y="85"/>
                </a:cubicBezTo>
                <a:cubicBezTo>
                  <a:pt x="4188" y="85"/>
                  <a:pt x="4180" y="88"/>
                  <a:pt x="4174" y="95"/>
                </a:cubicBezTo>
                <a:cubicBezTo>
                  <a:pt x="4167" y="101"/>
                  <a:pt x="4164" y="110"/>
                  <a:pt x="4163" y="123"/>
                </a:cubicBezTo>
              </a:path>
            </a:pathLst>
          </a:custGeom>
          <a:solidFill>
            <a:srgbClr val="EE0000"/>
          </a:solidFill>
          <a:ln>
            <a:noFill/>
          </a:ln>
        </p:spPr>
        <p:txBody>
          <a:bodyPr anchorCtr="0" anchor="ctr" bIns="110575" lIns="110575" spcFirstLastPara="1" rIns="110575" wrap="square" tIns="1105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8" name="Google Shape;3128;p225"/>
          <p:cNvSpPr/>
          <p:nvPr/>
        </p:nvSpPr>
        <p:spPr>
          <a:xfrm>
            <a:off x="297815" y="1812513"/>
            <a:ext cx="2397748" cy="604753"/>
          </a:xfrm>
          <a:custGeom>
            <a:rect b="b" l="l" r="r" t="t"/>
            <a:pathLst>
              <a:path extrusionOk="0" h="1389" w="5507">
                <a:moveTo>
                  <a:pt x="0" y="0"/>
                </a:moveTo>
                <a:lnTo>
                  <a:pt x="5083" y="0"/>
                </a:lnTo>
                <a:lnTo>
                  <a:pt x="5506" y="695"/>
                </a:lnTo>
                <a:lnTo>
                  <a:pt x="5083" y="1388"/>
                </a:lnTo>
                <a:lnTo>
                  <a:pt x="0" y="1388"/>
                </a:lnTo>
                <a:lnTo>
                  <a:pt x="0" y="0"/>
                </a:lnTo>
              </a:path>
            </a:pathLst>
          </a:custGeom>
          <a:solidFill>
            <a:srgbClr val="7DBDC3"/>
          </a:solidFill>
          <a:ln>
            <a:noFill/>
          </a:ln>
        </p:spPr>
      </p:sp>
      <p:sp>
        <p:nvSpPr>
          <p:cNvPr id="3129" name="Google Shape;3129;p225"/>
          <p:cNvSpPr/>
          <p:nvPr/>
        </p:nvSpPr>
        <p:spPr>
          <a:xfrm>
            <a:off x="2620247" y="1812513"/>
            <a:ext cx="2369011" cy="609107"/>
          </a:xfrm>
          <a:custGeom>
            <a:rect b="b" l="l" r="r" t="t"/>
            <a:pathLst>
              <a:path extrusionOk="0" h="1399" w="5441">
                <a:moveTo>
                  <a:pt x="0" y="0"/>
                </a:moveTo>
                <a:lnTo>
                  <a:pt x="5003" y="0"/>
                </a:lnTo>
                <a:lnTo>
                  <a:pt x="5440" y="698"/>
                </a:lnTo>
                <a:lnTo>
                  <a:pt x="5003" y="1398"/>
                </a:lnTo>
                <a:lnTo>
                  <a:pt x="0" y="1398"/>
                </a:lnTo>
                <a:lnTo>
                  <a:pt x="437" y="698"/>
                </a:lnTo>
                <a:lnTo>
                  <a:pt x="0" y="0"/>
                </a:lnTo>
              </a:path>
            </a:pathLst>
          </a:custGeom>
          <a:solidFill>
            <a:srgbClr val="3A9CA6"/>
          </a:solidFill>
          <a:ln>
            <a:noFill/>
          </a:ln>
        </p:spPr>
      </p:sp>
      <p:sp>
        <p:nvSpPr>
          <p:cNvPr id="3130" name="Google Shape;3130;p225"/>
          <p:cNvSpPr txBox="1"/>
          <p:nvPr/>
        </p:nvSpPr>
        <p:spPr>
          <a:xfrm>
            <a:off x="1054543" y="1972736"/>
            <a:ext cx="980100" cy="3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FFFFFF"/>
                </a:solidFill>
                <a:latin typeface="Overpass"/>
                <a:ea typeface="Overpass"/>
                <a:cs typeface="Overpass"/>
                <a:sym typeface="Overpass"/>
              </a:rPr>
              <a:t>Phase I</a:t>
            </a:r>
            <a:endParaRPr b="0" i="0" sz="1700" u="none" cap="none" strike="noStrike">
              <a:solidFill>
                <a:srgbClr val="000000"/>
              </a:solidFill>
              <a:latin typeface="Times New Roman"/>
              <a:ea typeface="Times New Roman"/>
              <a:cs typeface="Times New Roman"/>
              <a:sym typeface="Times New Roman"/>
            </a:endParaRPr>
          </a:p>
        </p:txBody>
      </p:sp>
      <p:sp>
        <p:nvSpPr>
          <p:cNvPr id="3131" name="Google Shape;3131;p225"/>
          <p:cNvSpPr/>
          <p:nvPr/>
        </p:nvSpPr>
        <p:spPr>
          <a:xfrm>
            <a:off x="4914377" y="1812513"/>
            <a:ext cx="2369011" cy="609107"/>
          </a:xfrm>
          <a:custGeom>
            <a:rect b="b" l="l" r="r" t="t"/>
            <a:pathLst>
              <a:path extrusionOk="0" h="1399" w="5441">
                <a:moveTo>
                  <a:pt x="0" y="0"/>
                </a:moveTo>
                <a:lnTo>
                  <a:pt x="5003" y="0"/>
                </a:lnTo>
                <a:lnTo>
                  <a:pt x="5440" y="698"/>
                </a:lnTo>
                <a:lnTo>
                  <a:pt x="5003" y="1398"/>
                </a:lnTo>
                <a:lnTo>
                  <a:pt x="0" y="1398"/>
                </a:lnTo>
                <a:lnTo>
                  <a:pt x="437" y="698"/>
                </a:lnTo>
                <a:lnTo>
                  <a:pt x="0" y="0"/>
                </a:lnTo>
              </a:path>
            </a:pathLst>
          </a:custGeom>
          <a:solidFill>
            <a:srgbClr val="007A87"/>
          </a:solidFill>
          <a:ln>
            <a:noFill/>
          </a:ln>
        </p:spPr>
      </p:sp>
      <p:sp>
        <p:nvSpPr>
          <p:cNvPr id="3132" name="Google Shape;3132;p225"/>
          <p:cNvSpPr txBox="1"/>
          <p:nvPr/>
        </p:nvSpPr>
        <p:spPr>
          <a:xfrm>
            <a:off x="3373492" y="1974477"/>
            <a:ext cx="1069500" cy="3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FFFFFF"/>
                </a:solidFill>
                <a:latin typeface="Overpass"/>
                <a:ea typeface="Overpass"/>
                <a:cs typeface="Overpass"/>
                <a:sym typeface="Overpass"/>
              </a:rPr>
              <a:t>Phase II</a:t>
            </a:r>
            <a:endParaRPr b="0" i="0" sz="1700" u="none" cap="none" strike="noStrike">
              <a:solidFill>
                <a:srgbClr val="000000"/>
              </a:solidFill>
              <a:latin typeface="Times New Roman"/>
              <a:ea typeface="Times New Roman"/>
              <a:cs typeface="Times New Roman"/>
              <a:sym typeface="Times New Roman"/>
            </a:endParaRPr>
          </a:p>
        </p:txBody>
      </p:sp>
      <p:sp>
        <p:nvSpPr>
          <p:cNvPr id="3133" name="Google Shape;3133;p225"/>
          <p:cNvSpPr/>
          <p:nvPr/>
        </p:nvSpPr>
        <p:spPr>
          <a:xfrm>
            <a:off x="7208073" y="1812513"/>
            <a:ext cx="2369011" cy="609107"/>
          </a:xfrm>
          <a:custGeom>
            <a:rect b="b" l="l" r="r" t="t"/>
            <a:pathLst>
              <a:path extrusionOk="0" h="1399" w="5441">
                <a:moveTo>
                  <a:pt x="0" y="0"/>
                </a:moveTo>
                <a:lnTo>
                  <a:pt x="5003" y="0"/>
                </a:lnTo>
                <a:lnTo>
                  <a:pt x="5440" y="698"/>
                </a:lnTo>
                <a:lnTo>
                  <a:pt x="5003" y="1398"/>
                </a:lnTo>
                <a:lnTo>
                  <a:pt x="0" y="1398"/>
                </a:lnTo>
                <a:lnTo>
                  <a:pt x="437" y="698"/>
                </a:lnTo>
                <a:lnTo>
                  <a:pt x="0" y="0"/>
                </a:lnTo>
              </a:path>
            </a:pathLst>
          </a:custGeom>
          <a:solidFill>
            <a:srgbClr val="005C66"/>
          </a:solidFill>
          <a:ln>
            <a:noFill/>
          </a:ln>
        </p:spPr>
      </p:sp>
      <p:sp>
        <p:nvSpPr>
          <p:cNvPr id="3134" name="Google Shape;3134;p225"/>
          <p:cNvSpPr txBox="1"/>
          <p:nvPr/>
        </p:nvSpPr>
        <p:spPr>
          <a:xfrm>
            <a:off x="5631920" y="1974477"/>
            <a:ext cx="1158900" cy="3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FFFFFF"/>
                </a:solidFill>
                <a:latin typeface="Overpass"/>
                <a:ea typeface="Overpass"/>
                <a:cs typeface="Overpass"/>
                <a:sym typeface="Overpass"/>
              </a:rPr>
              <a:t>Phase III</a:t>
            </a:r>
            <a:endParaRPr b="0" i="0" sz="1700" u="none" cap="none" strike="noStrike">
              <a:solidFill>
                <a:srgbClr val="000000"/>
              </a:solidFill>
              <a:latin typeface="Times New Roman"/>
              <a:ea typeface="Times New Roman"/>
              <a:cs typeface="Times New Roman"/>
              <a:sym typeface="Times New Roman"/>
            </a:endParaRPr>
          </a:p>
        </p:txBody>
      </p:sp>
      <p:sp>
        <p:nvSpPr>
          <p:cNvPr id="3135" name="Google Shape;3135;p225"/>
          <p:cNvSpPr/>
          <p:nvPr/>
        </p:nvSpPr>
        <p:spPr>
          <a:xfrm>
            <a:off x="9501768" y="1812513"/>
            <a:ext cx="2369011" cy="609107"/>
          </a:xfrm>
          <a:custGeom>
            <a:rect b="b" l="l" r="r" t="t"/>
            <a:pathLst>
              <a:path extrusionOk="0" h="1399" w="5441">
                <a:moveTo>
                  <a:pt x="0" y="0"/>
                </a:moveTo>
                <a:lnTo>
                  <a:pt x="5003" y="0"/>
                </a:lnTo>
                <a:lnTo>
                  <a:pt x="5440" y="698"/>
                </a:lnTo>
                <a:lnTo>
                  <a:pt x="5003" y="1398"/>
                </a:lnTo>
                <a:lnTo>
                  <a:pt x="0" y="1398"/>
                </a:lnTo>
                <a:lnTo>
                  <a:pt x="437" y="698"/>
                </a:lnTo>
                <a:lnTo>
                  <a:pt x="0" y="0"/>
                </a:lnTo>
              </a:path>
            </a:pathLst>
          </a:custGeom>
          <a:solidFill>
            <a:srgbClr val="003D44"/>
          </a:solidFill>
          <a:ln>
            <a:noFill/>
          </a:ln>
        </p:spPr>
      </p:sp>
      <p:sp>
        <p:nvSpPr>
          <p:cNvPr id="3136" name="Google Shape;3136;p225"/>
          <p:cNvSpPr txBox="1"/>
          <p:nvPr/>
        </p:nvSpPr>
        <p:spPr>
          <a:xfrm>
            <a:off x="7919084" y="1974477"/>
            <a:ext cx="1165500" cy="3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FFFFFF"/>
                </a:solidFill>
                <a:latin typeface="Overpass"/>
                <a:ea typeface="Overpass"/>
                <a:cs typeface="Overpass"/>
                <a:sym typeface="Overpass"/>
              </a:rPr>
              <a:t>Phase IV</a:t>
            </a:r>
            <a:endParaRPr b="0" i="0" sz="1700" u="none" cap="none" strike="noStrike">
              <a:solidFill>
                <a:srgbClr val="000000"/>
              </a:solidFill>
              <a:latin typeface="Times New Roman"/>
              <a:ea typeface="Times New Roman"/>
              <a:cs typeface="Times New Roman"/>
              <a:sym typeface="Times New Roman"/>
            </a:endParaRPr>
          </a:p>
        </p:txBody>
      </p:sp>
      <p:sp>
        <p:nvSpPr>
          <p:cNvPr id="3137" name="Google Shape;3137;p225"/>
          <p:cNvSpPr/>
          <p:nvPr/>
        </p:nvSpPr>
        <p:spPr>
          <a:xfrm>
            <a:off x="316972" y="2543527"/>
            <a:ext cx="2188320" cy="1468127"/>
          </a:xfrm>
          <a:custGeom>
            <a:rect b="b" l="l" r="r" t="t"/>
            <a:pathLst>
              <a:path extrusionOk="0" h="3372" w="5026">
                <a:moveTo>
                  <a:pt x="0" y="0"/>
                </a:moveTo>
                <a:lnTo>
                  <a:pt x="5025" y="0"/>
                </a:lnTo>
                <a:lnTo>
                  <a:pt x="5025" y="3371"/>
                </a:lnTo>
                <a:lnTo>
                  <a:pt x="0" y="3371"/>
                </a:lnTo>
                <a:lnTo>
                  <a:pt x="0" y="0"/>
                </a:lnTo>
              </a:path>
            </a:pathLst>
          </a:custGeom>
          <a:noFill/>
          <a:ln>
            <a:noFill/>
          </a:ln>
        </p:spPr>
      </p:sp>
      <p:sp>
        <p:nvSpPr>
          <p:cNvPr id="3138" name="Google Shape;3138;p225"/>
          <p:cNvSpPr txBox="1"/>
          <p:nvPr/>
        </p:nvSpPr>
        <p:spPr>
          <a:xfrm>
            <a:off x="10250658" y="1974477"/>
            <a:ext cx="1075500" cy="30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FFFFFF"/>
                </a:solidFill>
                <a:latin typeface="Overpass"/>
                <a:ea typeface="Overpass"/>
                <a:cs typeface="Overpass"/>
                <a:sym typeface="Overpass"/>
              </a:rPr>
              <a:t>Phase V</a:t>
            </a:r>
            <a:endParaRPr b="0" i="0" sz="1700" u="none" cap="none" strike="noStrike">
              <a:solidFill>
                <a:srgbClr val="000000"/>
              </a:solidFill>
              <a:latin typeface="Times New Roman"/>
              <a:ea typeface="Times New Roman"/>
              <a:cs typeface="Times New Roman"/>
              <a:sym typeface="Times New Roman"/>
            </a:endParaRPr>
          </a:p>
        </p:txBody>
      </p:sp>
      <p:sp>
        <p:nvSpPr>
          <p:cNvPr id="3139" name="Google Shape;3139;p225"/>
          <p:cNvSpPr txBox="1"/>
          <p:nvPr/>
        </p:nvSpPr>
        <p:spPr>
          <a:xfrm>
            <a:off x="431919" y="2673708"/>
            <a:ext cx="12141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1B1C1D"/>
                </a:solidFill>
                <a:latin typeface="Overpass"/>
                <a:ea typeface="Overpass"/>
                <a:cs typeface="Overpass"/>
                <a:sym typeface="Overpass"/>
              </a:rPr>
              <a:t>Basic Install</a:t>
            </a:r>
            <a:endParaRPr b="0" i="0" sz="1500" u="none" cap="none" strike="noStrike">
              <a:solidFill>
                <a:srgbClr val="000000"/>
              </a:solidFill>
              <a:latin typeface="Times New Roman"/>
              <a:ea typeface="Times New Roman"/>
              <a:cs typeface="Times New Roman"/>
              <a:sym typeface="Times New Roman"/>
            </a:endParaRPr>
          </a:p>
        </p:txBody>
      </p:sp>
      <p:sp>
        <p:nvSpPr>
          <p:cNvPr id="3140" name="Google Shape;3140;p225"/>
          <p:cNvSpPr txBox="1"/>
          <p:nvPr/>
        </p:nvSpPr>
        <p:spPr>
          <a:xfrm>
            <a:off x="431919" y="3122591"/>
            <a:ext cx="17868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Automated application </a:t>
            </a:r>
            <a:endParaRPr b="0" i="0" sz="1100" u="none" cap="none" strike="noStrike">
              <a:solidFill>
                <a:srgbClr val="000000"/>
              </a:solidFill>
              <a:latin typeface="Times New Roman"/>
              <a:ea typeface="Times New Roman"/>
              <a:cs typeface="Times New Roman"/>
              <a:sym typeface="Times New Roman"/>
            </a:endParaRPr>
          </a:p>
        </p:txBody>
      </p:sp>
      <p:sp>
        <p:nvSpPr>
          <p:cNvPr id="3141" name="Google Shape;3141;p225"/>
          <p:cNvSpPr txBox="1"/>
          <p:nvPr/>
        </p:nvSpPr>
        <p:spPr>
          <a:xfrm>
            <a:off x="431919" y="3314161"/>
            <a:ext cx="13236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provisioning and </a:t>
            </a:r>
            <a:endParaRPr b="0" i="0" sz="1100" u="none" cap="none" strike="noStrike">
              <a:solidFill>
                <a:srgbClr val="000000"/>
              </a:solidFill>
              <a:latin typeface="Times New Roman"/>
              <a:ea typeface="Times New Roman"/>
              <a:cs typeface="Times New Roman"/>
              <a:sym typeface="Times New Roman"/>
            </a:endParaRPr>
          </a:p>
        </p:txBody>
      </p:sp>
      <p:sp>
        <p:nvSpPr>
          <p:cNvPr id="3142" name="Google Shape;3142;p225"/>
          <p:cNvSpPr/>
          <p:nvPr/>
        </p:nvSpPr>
        <p:spPr>
          <a:xfrm>
            <a:off x="2628519" y="2543527"/>
            <a:ext cx="2187450" cy="1468127"/>
          </a:xfrm>
          <a:custGeom>
            <a:rect b="b" l="l" r="r" t="t"/>
            <a:pathLst>
              <a:path extrusionOk="0" h="3372" w="5024">
                <a:moveTo>
                  <a:pt x="0" y="0"/>
                </a:moveTo>
                <a:lnTo>
                  <a:pt x="5023" y="0"/>
                </a:lnTo>
                <a:lnTo>
                  <a:pt x="5023" y="3371"/>
                </a:lnTo>
                <a:lnTo>
                  <a:pt x="0" y="3371"/>
                </a:lnTo>
                <a:lnTo>
                  <a:pt x="0" y="0"/>
                </a:lnTo>
              </a:path>
            </a:pathLst>
          </a:custGeom>
          <a:noFill/>
          <a:ln>
            <a:noFill/>
          </a:ln>
        </p:spPr>
      </p:sp>
      <p:sp>
        <p:nvSpPr>
          <p:cNvPr id="3143" name="Google Shape;3143;p225"/>
          <p:cNvSpPr txBox="1"/>
          <p:nvPr/>
        </p:nvSpPr>
        <p:spPr>
          <a:xfrm>
            <a:off x="431919" y="3505296"/>
            <a:ext cx="20856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conﬁguration management</a:t>
            </a:r>
            <a:endParaRPr b="0" i="0" sz="1100" u="none" cap="none" strike="noStrike">
              <a:solidFill>
                <a:srgbClr val="000000"/>
              </a:solidFill>
              <a:latin typeface="Times New Roman"/>
              <a:ea typeface="Times New Roman"/>
              <a:cs typeface="Times New Roman"/>
              <a:sym typeface="Times New Roman"/>
            </a:endParaRPr>
          </a:p>
        </p:txBody>
      </p:sp>
      <p:sp>
        <p:nvSpPr>
          <p:cNvPr id="3144" name="Google Shape;3144;p225"/>
          <p:cNvSpPr txBox="1"/>
          <p:nvPr/>
        </p:nvSpPr>
        <p:spPr>
          <a:xfrm>
            <a:off x="2743029" y="2673708"/>
            <a:ext cx="20064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1B1C1D"/>
                </a:solidFill>
                <a:latin typeface="Overpass"/>
                <a:ea typeface="Overpass"/>
                <a:cs typeface="Overpass"/>
                <a:sym typeface="Overpass"/>
              </a:rPr>
              <a:t>Seamless Upgrades</a:t>
            </a:r>
            <a:endParaRPr b="0" i="0" sz="1500" u="none" cap="none" strike="noStrike">
              <a:solidFill>
                <a:srgbClr val="000000"/>
              </a:solidFill>
              <a:latin typeface="Times New Roman"/>
              <a:ea typeface="Times New Roman"/>
              <a:cs typeface="Times New Roman"/>
              <a:sym typeface="Times New Roman"/>
            </a:endParaRPr>
          </a:p>
        </p:txBody>
      </p:sp>
      <p:sp>
        <p:nvSpPr>
          <p:cNvPr id="3145" name="Google Shape;3145;p225"/>
          <p:cNvSpPr txBox="1"/>
          <p:nvPr/>
        </p:nvSpPr>
        <p:spPr>
          <a:xfrm>
            <a:off x="2743029" y="3122591"/>
            <a:ext cx="19131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Patch and minor version </a:t>
            </a:r>
            <a:endParaRPr b="0" i="0" sz="1100" u="none" cap="none" strike="noStrike">
              <a:solidFill>
                <a:srgbClr val="000000"/>
              </a:solidFill>
              <a:latin typeface="Times New Roman"/>
              <a:ea typeface="Times New Roman"/>
              <a:cs typeface="Times New Roman"/>
              <a:sym typeface="Times New Roman"/>
            </a:endParaRPr>
          </a:p>
        </p:txBody>
      </p:sp>
      <p:sp>
        <p:nvSpPr>
          <p:cNvPr id="3146" name="Google Shape;3146;p225"/>
          <p:cNvSpPr/>
          <p:nvPr/>
        </p:nvSpPr>
        <p:spPr>
          <a:xfrm>
            <a:off x="4926569" y="2543527"/>
            <a:ext cx="2188320" cy="1468127"/>
          </a:xfrm>
          <a:custGeom>
            <a:rect b="b" l="l" r="r" t="t"/>
            <a:pathLst>
              <a:path extrusionOk="0" h="3372" w="5026">
                <a:moveTo>
                  <a:pt x="0" y="0"/>
                </a:moveTo>
                <a:lnTo>
                  <a:pt x="5025" y="0"/>
                </a:lnTo>
                <a:lnTo>
                  <a:pt x="5025" y="3371"/>
                </a:lnTo>
                <a:lnTo>
                  <a:pt x="0" y="3371"/>
                </a:lnTo>
                <a:lnTo>
                  <a:pt x="0" y="0"/>
                </a:lnTo>
              </a:path>
            </a:pathLst>
          </a:custGeom>
          <a:noFill/>
          <a:ln>
            <a:noFill/>
          </a:ln>
        </p:spPr>
      </p:sp>
      <p:sp>
        <p:nvSpPr>
          <p:cNvPr id="3147" name="Google Shape;3147;p225"/>
          <p:cNvSpPr txBox="1"/>
          <p:nvPr/>
        </p:nvSpPr>
        <p:spPr>
          <a:xfrm>
            <a:off x="2743029" y="3314161"/>
            <a:ext cx="15477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upgrades supported</a:t>
            </a:r>
            <a:endParaRPr b="0" i="0" sz="1100" u="none" cap="none" strike="noStrike">
              <a:solidFill>
                <a:srgbClr val="000000"/>
              </a:solidFill>
              <a:latin typeface="Times New Roman"/>
              <a:ea typeface="Times New Roman"/>
              <a:cs typeface="Times New Roman"/>
              <a:sym typeface="Times New Roman"/>
            </a:endParaRPr>
          </a:p>
        </p:txBody>
      </p:sp>
      <p:sp>
        <p:nvSpPr>
          <p:cNvPr id="3148" name="Google Shape;3148;p225"/>
          <p:cNvSpPr txBox="1"/>
          <p:nvPr/>
        </p:nvSpPr>
        <p:spPr>
          <a:xfrm>
            <a:off x="5041515" y="2673708"/>
            <a:ext cx="13191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1B1C1D"/>
                </a:solidFill>
                <a:latin typeface="Overpass"/>
                <a:ea typeface="Overpass"/>
                <a:cs typeface="Overpass"/>
                <a:sym typeface="Overpass"/>
              </a:rPr>
              <a:t>Full Lifecycle</a:t>
            </a:r>
            <a:endParaRPr b="0" i="0" sz="1500" u="none" cap="none" strike="noStrike">
              <a:solidFill>
                <a:srgbClr val="000000"/>
              </a:solidFill>
              <a:latin typeface="Times New Roman"/>
              <a:ea typeface="Times New Roman"/>
              <a:cs typeface="Times New Roman"/>
              <a:sym typeface="Times New Roman"/>
            </a:endParaRPr>
          </a:p>
        </p:txBody>
      </p:sp>
      <p:sp>
        <p:nvSpPr>
          <p:cNvPr id="3149" name="Google Shape;3149;p225"/>
          <p:cNvSpPr txBox="1"/>
          <p:nvPr/>
        </p:nvSpPr>
        <p:spPr>
          <a:xfrm>
            <a:off x="5041515" y="3122591"/>
            <a:ext cx="16977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App lifecycle, storage </a:t>
            </a:r>
            <a:endParaRPr b="0" i="0" sz="1100" u="none" cap="none" strike="noStrike">
              <a:solidFill>
                <a:srgbClr val="000000"/>
              </a:solidFill>
              <a:latin typeface="Times New Roman"/>
              <a:ea typeface="Times New Roman"/>
              <a:cs typeface="Times New Roman"/>
              <a:sym typeface="Times New Roman"/>
            </a:endParaRPr>
          </a:p>
        </p:txBody>
      </p:sp>
      <p:sp>
        <p:nvSpPr>
          <p:cNvPr id="3150" name="Google Shape;3150;p225"/>
          <p:cNvSpPr txBox="1"/>
          <p:nvPr/>
        </p:nvSpPr>
        <p:spPr>
          <a:xfrm>
            <a:off x="5041515" y="3314161"/>
            <a:ext cx="19215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lifecycle (backup, failure </a:t>
            </a:r>
            <a:endParaRPr b="0" i="0" sz="1100" u="none" cap="none" strike="noStrike">
              <a:solidFill>
                <a:srgbClr val="000000"/>
              </a:solidFill>
              <a:latin typeface="Times New Roman"/>
              <a:ea typeface="Times New Roman"/>
              <a:cs typeface="Times New Roman"/>
              <a:sym typeface="Times New Roman"/>
            </a:endParaRPr>
          </a:p>
        </p:txBody>
      </p:sp>
      <p:sp>
        <p:nvSpPr>
          <p:cNvPr id="3151" name="Google Shape;3151;p225"/>
          <p:cNvSpPr/>
          <p:nvPr/>
        </p:nvSpPr>
        <p:spPr>
          <a:xfrm>
            <a:off x="7212863" y="2543527"/>
            <a:ext cx="2188320" cy="1468127"/>
          </a:xfrm>
          <a:custGeom>
            <a:rect b="b" l="l" r="r" t="t"/>
            <a:pathLst>
              <a:path extrusionOk="0" h="3372" w="5026">
                <a:moveTo>
                  <a:pt x="0" y="0"/>
                </a:moveTo>
                <a:lnTo>
                  <a:pt x="5025" y="0"/>
                </a:lnTo>
                <a:lnTo>
                  <a:pt x="5025" y="3371"/>
                </a:lnTo>
                <a:lnTo>
                  <a:pt x="0" y="3371"/>
                </a:lnTo>
                <a:lnTo>
                  <a:pt x="0" y="0"/>
                </a:lnTo>
              </a:path>
            </a:pathLst>
          </a:custGeom>
          <a:noFill/>
          <a:ln>
            <a:noFill/>
          </a:ln>
        </p:spPr>
      </p:sp>
      <p:sp>
        <p:nvSpPr>
          <p:cNvPr id="3152" name="Google Shape;3152;p225"/>
          <p:cNvSpPr txBox="1"/>
          <p:nvPr/>
        </p:nvSpPr>
        <p:spPr>
          <a:xfrm>
            <a:off x="5041515" y="3505296"/>
            <a:ext cx="7284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recovery)</a:t>
            </a:r>
            <a:endParaRPr b="0" i="0" sz="1100" u="none" cap="none" strike="noStrike">
              <a:solidFill>
                <a:srgbClr val="000000"/>
              </a:solidFill>
              <a:latin typeface="Times New Roman"/>
              <a:ea typeface="Times New Roman"/>
              <a:cs typeface="Times New Roman"/>
              <a:sym typeface="Times New Roman"/>
            </a:endParaRPr>
          </a:p>
        </p:txBody>
      </p:sp>
      <p:sp>
        <p:nvSpPr>
          <p:cNvPr id="3153" name="Google Shape;3153;p225"/>
          <p:cNvSpPr txBox="1"/>
          <p:nvPr/>
        </p:nvSpPr>
        <p:spPr>
          <a:xfrm>
            <a:off x="7327373" y="2673708"/>
            <a:ext cx="13929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1B1C1D"/>
                </a:solidFill>
                <a:latin typeface="Overpass"/>
                <a:ea typeface="Overpass"/>
                <a:cs typeface="Overpass"/>
                <a:sym typeface="Overpass"/>
              </a:rPr>
              <a:t>Deep Insights</a:t>
            </a:r>
            <a:endParaRPr b="0" i="0" sz="1500" u="none" cap="none" strike="noStrike">
              <a:solidFill>
                <a:srgbClr val="000000"/>
              </a:solidFill>
              <a:latin typeface="Times New Roman"/>
              <a:ea typeface="Times New Roman"/>
              <a:cs typeface="Times New Roman"/>
              <a:sym typeface="Times New Roman"/>
            </a:endParaRPr>
          </a:p>
        </p:txBody>
      </p:sp>
      <p:sp>
        <p:nvSpPr>
          <p:cNvPr id="3154" name="Google Shape;3154;p225"/>
          <p:cNvSpPr txBox="1"/>
          <p:nvPr/>
        </p:nvSpPr>
        <p:spPr>
          <a:xfrm>
            <a:off x="7327373" y="3122591"/>
            <a:ext cx="14625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Metrics, alerts, log </a:t>
            </a:r>
            <a:endParaRPr b="0" i="0" sz="1100" u="none" cap="none" strike="noStrike">
              <a:solidFill>
                <a:srgbClr val="000000"/>
              </a:solidFill>
              <a:latin typeface="Times New Roman"/>
              <a:ea typeface="Times New Roman"/>
              <a:cs typeface="Times New Roman"/>
              <a:sym typeface="Times New Roman"/>
            </a:endParaRPr>
          </a:p>
        </p:txBody>
      </p:sp>
      <p:sp>
        <p:nvSpPr>
          <p:cNvPr id="3155" name="Google Shape;3155;p225"/>
          <p:cNvSpPr txBox="1"/>
          <p:nvPr/>
        </p:nvSpPr>
        <p:spPr>
          <a:xfrm>
            <a:off x="7327373" y="3314161"/>
            <a:ext cx="19581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processing and workload </a:t>
            </a:r>
            <a:endParaRPr b="0" i="0" sz="1100" u="none" cap="none" strike="noStrike">
              <a:solidFill>
                <a:srgbClr val="000000"/>
              </a:solidFill>
              <a:latin typeface="Times New Roman"/>
              <a:ea typeface="Times New Roman"/>
              <a:cs typeface="Times New Roman"/>
              <a:sym typeface="Times New Roman"/>
            </a:endParaRPr>
          </a:p>
        </p:txBody>
      </p:sp>
      <p:sp>
        <p:nvSpPr>
          <p:cNvPr id="3156" name="Google Shape;3156;p225"/>
          <p:cNvSpPr/>
          <p:nvPr/>
        </p:nvSpPr>
        <p:spPr>
          <a:xfrm>
            <a:off x="9523973" y="2543527"/>
            <a:ext cx="2369447" cy="1468127"/>
          </a:xfrm>
          <a:custGeom>
            <a:rect b="b" l="l" r="r" t="t"/>
            <a:pathLst>
              <a:path extrusionOk="0" h="3372" w="5442">
                <a:moveTo>
                  <a:pt x="0" y="0"/>
                </a:moveTo>
                <a:lnTo>
                  <a:pt x="5441" y="0"/>
                </a:lnTo>
                <a:lnTo>
                  <a:pt x="5441" y="3371"/>
                </a:lnTo>
                <a:lnTo>
                  <a:pt x="0" y="3371"/>
                </a:lnTo>
                <a:lnTo>
                  <a:pt x="0" y="0"/>
                </a:lnTo>
              </a:path>
            </a:pathLst>
          </a:custGeom>
          <a:noFill/>
          <a:ln>
            <a:noFill/>
          </a:ln>
        </p:spPr>
      </p:sp>
      <p:sp>
        <p:nvSpPr>
          <p:cNvPr id="3157" name="Google Shape;3157;p225"/>
          <p:cNvSpPr txBox="1"/>
          <p:nvPr/>
        </p:nvSpPr>
        <p:spPr>
          <a:xfrm>
            <a:off x="7327373" y="3505296"/>
            <a:ext cx="6189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analysis</a:t>
            </a:r>
            <a:endParaRPr b="0" i="0" sz="1100" u="none" cap="none" strike="noStrike">
              <a:solidFill>
                <a:srgbClr val="000000"/>
              </a:solidFill>
              <a:latin typeface="Times New Roman"/>
              <a:ea typeface="Times New Roman"/>
              <a:cs typeface="Times New Roman"/>
              <a:sym typeface="Times New Roman"/>
            </a:endParaRPr>
          </a:p>
        </p:txBody>
      </p:sp>
      <p:sp>
        <p:nvSpPr>
          <p:cNvPr id="3158" name="Google Shape;3158;p225"/>
          <p:cNvSpPr txBox="1"/>
          <p:nvPr/>
        </p:nvSpPr>
        <p:spPr>
          <a:xfrm>
            <a:off x="9638485" y="2673708"/>
            <a:ext cx="9744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1B1C1D"/>
                </a:solidFill>
                <a:latin typeface="Overpass"/>
                <a:ea typeface="Overpass"/>
                <a:cs typeface="Overpass"/>
                <a:sym typeface="Overpass"/>
              </a:rPr>
              <a:t>Auto Pilot</a:t>
            </a:r>
            <a:endParaRPr b="0" i="0" sz="1500" u="none" cap="none" strike="noStrike">
              <a:solidFill>
                <a:srgbClr val="000000"/>
              </a:solidFill>
              <a:latin typeface="Times New Roman"/>
              <a:ea typeface="Times New Roman"/>
              <a:cs typeface="Times New Roman"/>
              <a:sym typeface="Times New Roman"/>
            </a:endParaRPr>
          </a:p>
        </p:txBody>
      </p:sp>
      <p:sp>
        <p:nvSpPr>
          <p:cNvPr id="3159" name="Google Shape;3159;p225"/>
          <p:cNvSpPr txBox="1"/>
          <p:nvPr/>
        </p:nvSpPr>
        <p:spPr>
          <a:xfrm>
            <a:off x="9638485" y="3122591"/>
            <a:ext cx="20796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Horizontal/vertical scaling, </a:t>
            </a:r>
            <a:endParaRPr b="0" i="0" sz="1100" u="none" cap="none" strike="noStrike">
              <a:solidFill>
                <a:srgbClr val="000000"/>
              </a:solidFill>
              <a:latin typeface="Times New Roman"/>
              <a:ea typeface="Times New Roman"/>
              <a:cs typeface="Times New Roman"/>
              <a:sym typeface="Times New Roman"/>
            </a:endParaRPr>
          </a:p>
        </p:txBody>
      </p:sp>
      <p:sp>
        <p:nvSpPr>
          <p:cNvPr id="3160" name="Google Shape;3160;p225"/>
          <p:cNvSpPr txBox="1"/>
          <p:nvPr/>
        </p:nvSpPr>
        <p:spPr>
          <a:xfrm>
            <a:off x="9638485" y="3314161"/>
            <a:ext cx="22767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auto conﬁg tuning, abnormal </a:t>
            </a:r>
            <a:endParaRPr b="0" i="0" sz="1100" u="none" cap="none" strike="noStrike">
              <a:solidFill>
                <a:srgbClr val="000000"/>
              </a:solidFill>
              <a:latin typeface="Times New Roman"/>
              <a:ea typeface="Times New Roman"/>
              <a:cs typeface="Times New Roman"/>
              <a:sym typeface="Times New Roman"/>
            </a:endParaRPr>
          </a:p>
        </p:txBody>
      </p:sp>
      <p:sp>
        <p:nvSpPr>
          <p:cNvPr id="3161" name="Google Shape;3161;p225"/>
          <p:cNvSpPr/>
          <p:nvPr/>
        </p:nvSpPr>
        <p:spPr>
          <a:xfrm>
            <a:off x="451947" y="4219329"/>
            <a:ext cx="735391" cy="821141"/>
          </a:xfrm>
          <a:custGeom>
            <a:rect b="b" l="l" r="r" t="t"/>
            <a:pathLst>
              <a:path extrusionOk="0" h="1886" w="1689">
                <a:moveTo>
                  <a:pt x="0" y="0"/>
                </a:moveTo>
                <a:lnTo>
                  <a:pt x="1688" y="0"/>
                </a:lnTo>
                <a:lnTo>
                  <a:pt x="1688" y="1885"/>
                </a:lnTo>
                <a:lnTo>
                  <a:pt x="0" y="1885"/>
                </a:lnTo>
                <a:lnTo>
                  <a:pt x="0" y="0"/>
                </a:lnTo>
              </a:path>
            </a:pathLst>
          </a:custGeom>
          <a:noFill/>
          <a:ln>
            <a:noFill/>
          </a:ln>
        </p:spPr>
      </p:sp>
      <p:pic>
        <p:nvPicPr>
          <p:cNvPr id="3162" name="Google Shape;3162;p225"/>
          <p:cNvPicPr preferRelativeResize="0"/>
          <p:nvPr/>
        </p:nvPicPr>
        <p:blipFill rotWithShape="1">
          <a:blip r:embed="rId4">
            <a:alphaModFix/>
          </a:blip>
          <a:srcRect b="0" l="0" r="0" t="0"/>
          <a:stretch/>
        </p:blipFill>
        <p:spPr>
          <a:xfrm>
            <a:off x="451947" y="4219329"/>
            <a:ext cx="734087" cy="820268"/>
          </a:xfrm>
          <a:prstGeom prst="rect">
            <a:avLst/>
          </a:prstGeom>
          <a:noFill/>
          <a:ln>
            <a:noFill/>
          </a:ln>
        </p:spPr>
      </p:pic>
      <p:sp>
        <p:nvSpPr>
          <p:cNvPr id="3163" name="Google Shape;3163;p225"/>
          <p:cNvSpPr/>
          <p:nvPr/>
        </p:nvSpPr>
        <p:spPr>
          <a:xfrm>
            <a:off x="4152860" y="5039597"/>
            <a:ext cx="1000549" cy="863373"/>
          </a:xfrm>
          <a:custGeom>
            <a:rect b="b" l="l" r="r" t="t"/>
            <a:pathLst>
              <a:path extrusionOk="0" h="1983" w="2298">
                <a:moveTo>
                  <a:pt x="0" y="0"/>
                </a:moveTo>
                <a:lnTo>
                  <a:pt x="2297" y="0"/>
                </a:lnTo>
                <a:lnTo>
                  <a:pt x="2297" y="1982"/>
                </a:lnTo>
                <a:lnTo>
                  <a:pt x="0" y="1982"/>
                </a:lnTo>
                <a:lnTo>
                  <a:pt x="0" y="0"/>
                </a:lnTo>
              </a:path>
            </a:pathLst>
          </a:custGeom>
          <a:noFill/>
          <a:ln>
            <a:noFill/>
          </a:ln>
        </p:spPr>
      </p:sp>
      <p:pic>
        <p:nvPicPr>
          <p:cNvPr id="3164" name="Google Shape;3164;p225"/>
          <p:cNvPicPr preferRelativeResize="0"/>
          <p:nvPr/>
        </p:nvPicPr>
        <p:blipFill rotWithShape="1">
          <a:blip r:embed="rId5">
            <a:alphaModFix/>
          </a:blip>
          <a:srcRect b="0" l="0" r="0" t="0"/>
          <a:stretch/>
        </p:blipFill>
        <p:spPr>
          <a:xfrm>
            <a:off x="4286093" y="5076169"/>
            <a:ext cx="734087" cy="788920"/>
          </a:xfrm>
          <a:prstGeom prst="rect">
            <a:avLst/>
          </a:prstGeom>
          <a:noFill/>
          <a:ln>
            <a:noFill/>
          </a:ln>
        </p:spPr>
      </p:pic>
      <p:sp>
        <p:nvSpPr>
          <p:cNvPr id="3165" name="Google Shape;3165;p225"/>
          <p:cNvSpPr/>
          <p:nvPr/>
        </p:nvSpPr>
        <p:spPr>
          <a:xfrm>
            <a:off x="7917343" y="6096280"/>
            <a:ext cx="963105" cy="394026"/>
          </a:xfrm>
          <a:custGeom>
            <a:rect b="b" l="l" r="r" t="t"/>
            <a:pathLst>
              <a:path extrusionOk="0" h="905" w="2212">
                <a:moveTo>
                  <a:pt x="0" y="0"/>
                </a:moveTo>
                <a:lnTo>
                  <a:pt x="2211" y="0"/>
                </a:lnTo>
                <a:lnTo>
                  <a:pt x="2211" y="904"/>
                </a:lnTo>
                <a:lnTo>
                  <a:pt x="0" y="904"/>
                </a:lnTo>
                <a:lnTo>
                  <a:pt x="0" y="0"/>
                </a:lnTo>
              </a:path>
            </a:pathLst>
          </a:custGeom>
          <a:noFill/>
          <a:ln>
            <a:noFill/>
          </a:ln>
        </p:spPr>
      </p:sp>
      <p:pic>
        <p:nvPicPr>
          <p:cNvPr id="3166" name="Google Shape;3166;p225"/>
          <p:cNvPicPr preferRelativeResize="0"/>
          <p:nvPr/>
        </p:nvPicPr>
        <p:blipFill rotWithShape="1">
          <a:blip r:embed="rId6">
            <a:alphaModFix/>
          </a:blip>
          <a:srcRect b="0" l="0" r="0" t="0"/>
          <a:stretch/>
        </p:blipFill>
        <p:spPr>
          <a:xfrm>
            <a:off x="7917777" y="6096280"/>
            <a:ext cx="961802" cy="392719"/>
          </a:xfrm>
          <a:prstGeom prst="rect">
            <a:avLst/>
          </a:prstGeom>
          <a:noFill/>
          <a:ln>
            <a:noFill/>
          </a:ln>
        </p:spPr>
      </p:pic>
      <p:sp>
        <p:nvSpPr>
          <p:cNvPr id="3167" name="Google Shape;3167;p225"/>
          <p:cNvSpPr/>
          <p:nvPr/>
        </p:nvSpPr>
        <p:spPr>
          <a:xfrm>
            <a:off x="1343213" y="4629028"/>
            <a:ext cx="1241325" cy="436"/>
          </a:xfrm>
          <a:custGeom>
            <a:rect b="b" l="l" r="r" t="t"/>
            <a:pathLst>
              <a:path extrusionOk="0" h="1" w="2851">
                <a:moveTo>
                  <a:pt x="0" y="0"/>
                </a:moveTo>
                <a:lnTo>
                  <a:pt x="2850" y="0"/>
                </a:lnTo>
                <a:lnTo>
                  <a:pt x="0" y="0"/>
                </a:lnTo>
              </a:path>
            </a:pathLst>
          </a:custGeom>
          <a:noFill/>
          <a:ln>
            <a:noFill/>
          </a:ln>
        </p:spPr>
      </p:sp>
      <p:cxnSp>
        <p:nvCxnSpPr>
          <p:cNvPr id="3168" name="Google Shape;3168;p225"/>
          <p:cNvCxnSpPr/>
          <p:nvPr/>
        </p:nvCxnSpPr>
        <p:spPr>
          <a:xfrm>
            <a:off x="1343213" y="4629028"/>
            <a:ext cx="1088100" cy="0"/>
          </a:xfrm>
          <a:prstGeom prst="straightConnector1">
            <a:avLst/>
          </a:prstGeom>
          <a:noFill/>
          <a:ln cap="flat" cmpd="sng" w="18700">
            <a:solidFill>
              <a:srgbClr val="277A9F"/>
            </a:solidFill>
            <a:prstDash val="solid"/>
            <a:round/>
            <a:headEnd len="sm" w="sm" type="none"/>
            <a:tailEnd len="sm" w="sm" type="none"/>
          </a:ln>
        </p:spPr>
      </p:cxnSp>
      <p:sp>
        <p:nvSpPr>
          <p:cNvPr id="3169" name="Google Shape;3169;p225"/>
          <p:cNvSpPr/>
          <p:nvPr/>
        </p:nvSpPr>
        <p:spPr>
          <a:xfrm>
            <a:off x="2431283" y="4584183"/>
            <a:ext cx="116252" cy="91430"/>
          </a:xfrm>
          <a:custGeom>
            <a:rect b="b" l="l" r="r" t="t"/>
            <a:pathLst>
              <a:path extrusionOk="0" h="210" w="267">
                <a:moveTo>
                  <a:pt x="0" y="209"/>
                </a:moveTo>
                <a:lnTo>
                  <a:pt x="266" y="104"/>
                </a:lnTo>
                <a:lnTo>
                  <a:pt x="0" y="0"/>
                </a:lnTo>
                <a:lnTo>
                  <a:pt x="0" y="209"/>
                </a:lnTo>
              </a:path>
            </a:pathLst>
          </a:custGeom>
          <a:solidFill>
            <a:srgbClr val="277A9F"/>
          </a:solidFill>
          <a:ln cap="flat" cmpd="sng" w="18700">
            <a:solidFill>
              <a:srgbClr val="277A9F"/>
            </a:solidFill>
            <a:prstDash val="solid"/>
            <a:miter lim="8000"/>
            <a:headEnd len="sm" w="sm" type="none"/>
            <a:tailEnd len="sm" w="sm" type="none"/>
          </a:ln>
        </p:spPr>
      </p:sp>
      <p:sp>
        <p:nvSpPr>
          <p:cNvPr id="3170" name="Google Shape;3170;p225"/>
          <p:cNvSpPr/>
          <p:nvPr/>
        </p:nvSpPr>
        <p:spPr>
          <a:xfrm>
            <a:off x="507243" y="5489351"/>
            <a:ext cx="3540237" cy="436"/>
          </a:xfrm>
          <a:custGeom>
            <a:rect b="b" l="l" r="r" t="t"/>
            <a:pathLst>
              <a:path extrusionOk="0" h="1" w="8131">
                <a:moveTo>
                  <a:pt x="8130" y="0"/>
                </a:moveTo>
                <a:lnTo>
                  <a:pt x="0" y="0"/>
                </a:lnTo>
                <a:lnTo>
                  <a:pt x="8130" y="0"/>
                </a:lnTo>
              </a:path>
            </a:pathLst>
          </a:custGeom>
          <a:noFill/>
          <a:ln>
            <a:noFill/>
          </a:ln>
        </p:spPr>
      </p:sp>
      <p:cxnSp>
        <p:nvCxnSpPr>
          <p:cNvPr id="3171" name="Google Shape;3171;p225"/>
          <p:cNvCxnSpPr/>
          <p:nvPr/>
        </p:nvCxnSpPr>
        <p:spPr>
          <a:xfrm rot="10800000">
            <a:off x="659023" y="5489351"/>
            <a:ext cx="3387600" cy="0"/>
          </a:xfrm>
          <a:prstGeom prst="straightConnector1">
            <a:avLst/>
          </a:prstGeom>
          <a:noFill/>
          <a:ln cap="flat" cmpd="sng" w="18700">
            <a:solidFill>
              <a:srgbClr val="1A1918"/>
            </a:solidFill>
            <a:prstDash val="solid"/>
            <a:round/>
            <a:headEnd len="sm" w="sm" type="none"/>
            <a:tailEnd len="sm" w="sm" type="none"/>
          </a:ln>
        </p:spPr>
      </p:cxnSp>
      <p:sp>
        <p:nvSpPr>
          <p:cNvPr id="3172" name="Google Shape;3172;p225"/>
          <p:cNvSpPr/>
          <p:nvPr/>
        </p:nvSpPr>
        <p:spPr>
          <a:xfrm>
            <a:off x="544252" y="5444071"/>
            <a:ext cx="116252" cy="91430"/>
          </a:xfrm>
          <a:custGeom>
            <a:rect b="b" l="l" r="r" t="t"/>
            <a:pathLst>
              <a:path extrusionOk="0" h="210" w="267">
                <a:moveTo>
                  <a:pt x="266" y="0"/>
                </a:moveTo>
                <a:lnTo>
                  <a:pt x="0" y="104"/>
                </a:lnTo>
                <a:lnTo>
                  <a:pt x="266" y="209"/>
                </a:lnTo>
                <a:lnTo>
                  <a:pt x="266" y="0"/>
                </a:lnTo>
              </a:path>
            </a:pathLst>
          </a:custGeom>
          <a:solidFill>
            <a:srgbClr val="1A1918"/>
          </a:solidFill>
          <a:ln cap="flat" cmpd="sng" w="18700">
            <a:solidFill>
              <a:srgbClr val="1A1918"/>
            </a:solidFill>
            <a:prstDash val="solid"/>
            <a:miter lim="8000"/>
            <a:headEnd len="sm" w="sm" type="none"/>
            <a:tailEnd len="sm" w="sm" type="none"/>
          </a:ln>
        </p:spPr>
      </p:sp>
      <p:sp>
        <p:nvSpPr>
          <p:cNvPr id="3173" name="Google Shape;3173;p225"/>
          <p:cNvSpPr/>
          <p:nvPr/>
        </p:nvSpPr>
        <p:spPr>
          <a:xfrm>
            <a:off x="5291871" y="5489351"/>
            <a:ext cx="6422585" cy="436"/>
          </a:xfrm>
          <a:custGeom>
            <a:rect b="b" l="l" r="r" t="t"/>
            <a:pathLst>
              <a:path extrusionOk="0" h="1" w="14751">
                <a:moveTo>
                  <a:pt x="0" y="0"/>
                </a:moveTo>
                <a:lnTo>
                  <a:pt x="14750" y="0"/>
                </a:lnTo>
                <a:lnTo>
                  <a:pt x="0" y="0"/>
                </a:lnTo>
              </a:path>
            </a:pathLst>
          </a:custGeom>
          <a:noFill/>
          <a:ln>
            <a:noFill/>
          </a:ln>
        </p:spPr>
      </p:sp>
      <p:cxnSp>
        <p:nvCxnSpPr>
          <p:cNvPr id="3174" name="Google Shape;3174;p225"/>
          <p:cNvCxnSpPr/>
          <p:nvPr/>
        </p:nvCxnSpPr>
        <p:spPr>
          <a:xfrm>
            <a:off x="5291871" y="5489351"/>
            <a:ext cx="6269700" cy="0"/>
          </a:xfrm>
          <a:prstGeom prst="straightConnector1">
            <a:avLst/>
          </a:prstGeom>
          <a:noFill/>
          <a:ln cap="flat" cmpd="sng" w="18700">
            <a:solidFill>
              <a:srgbClr val="1A1918"/>
            </a:solidFill>
            <a:prstDash val="solid"/>
            <a:round/>
            <a:headEnd len="sm" w="sm" type="none"/>
            <a:tailEnd len="sm" w="sm" type="none"/>
          </a:ln>
        </p:spPr>
      </p:cxnSp>
      <p:sp>
        <p:nvSpPr>
          <p:cNvPr id="3175" name="Google Shape;3175;p225"/>
          <p:cNvSpPr/>
          <p:nvPr/>
        </p:nvSpPr>
        <p:spPr>
          <a:xfrm>
            <a:off x="11562090" y="5444071"/>
            <a:ext cx="116252" cy="91430"/>
          </a:xfrm>
          <a:custGeom>
            <a:rect b="b" l="l" r="r" t="t"/>
            <a:pathLst>
              <a:path extrusionOk="0" h="210" w="267">
                <a:moveTo>
                  <a:pt x="0" y="209"/>
                </a:moveTo>
                <a:lnTo>
                  <a:pt x="266" y="104"/>
                </a:lnTo>
                <a:lnTo>
                  <a:pt x="0" y="0"/>
                </a:lnTo>
                <a:lnTo>
                  <a:pt x="0" y="209"/>
                </a:lnTo>
              </a:path>
            </a:pathLst>
          </a:custGeom>
          <a:solidFill>
            <a:srgbClr val="1A1918"/>
          </a:solidFill>
          <a:ln cap="flat" cmpd="sng" w="18700">
            <a:solidFill>
              <a:srgbClr val="1A1918"/>
            </a:solidFill>
            <a:prstDash val="solid"/>
            <a:miter lim="8000"/>
            <a:headEnd len="sm" w="sm" type="none"/>
            <a:tailEnd len="sm" w="sm" type="none"/>
          </a:ln>
        </p:spPr>
      </p:sp>
      <p:sp>
        <p:nvSpPr>
          <p:cNvPr id="3176" name="Google Shape;3176;p225"/>
          <p:cNvSpPr/>
          <p:nvPr/>
        </p:nvSpPr>
        <p:spPr>
          <a:xfrm>
            <a:off x="507243" y="6320939"/>
            <a:ext cx="7275969" cy="436"/>
          </a:xfrm>
          <a:custGeom>
            <a:rect b="b" l="l" r="r" t="t"/>
            <a:pathLst>
              <a:path extrusionOk="0" h="1" w="16711">
                <a:moveTo>
                  <a:pt x="16710" y="0"/>
                </a:moveTo>
                <a:lnTo>
                  <a:pt x="0" y="0"/>
                </a:lnTo>
                <a:lnTo>
                  <a:pt x="16710" y="0"/>
                </a:lnTo>
              </a:path>
            </a:pathLst>
          </a:custGeom>
          <a:noFill/>
          <a:ln>
            <a:noFill/>
          </a:ln>
        </p:spPr>
      </p:sp>
      <p:cxnSp>
        <p:nvCxnSpPr>
          <p:cNvPr id="3177" name="Google Shape;3177;p225"/>
          <p:cNvCxnSpPr/>
          <p:nvPr/>
        </p:nvCxnSpPr>
        <p:spPr>
          <a:xfrm rot="10800000">
            <a:off x="659168" y="6320939"/>
            <a:ext cx="7123200" cy="0"/>
          </a:xfrm>
          <a:prstGeom prst="straightConnector1">
            <a:avLst/>
          </a:prstGeom>
          <a:noFill/>
          <a:ln cap="flat" cmpd="sng" w="18700">
            <a:solidFill>
              <a:srgbClr val="2DBCAF"/>
            </a:solidFill>
            <a:prstDash val="solid"/>
            <a:round/>
            <a:headEnd len="sm" w="sm" type="none"/>
            <a:tailEnd len="sm" w="sm" type="none"/>
          </a:ln>
        </p:spPr>
      </p:cxnSp>
      <p:sp>
        <p:nvSpPr>
          <p:cNvPr id="3178" name="Google Shape;3178;p225"/>
          <p:cNvSpPr/>
          <p:nvPr/>
        </p:nvSpPr>
        <p:spPr>
          <a:xfrm>
            <a:off x="544252" y="6276095"/>
            <a:ext cx="116252" cy="91430"/>
          </a:xfrm>
          <a:custGeom>
            <a:rect b="b" l="l" r="r" t="t"/>
            <a:pathLst>
              <a:path extrusionOk="0" h="210" w="267">
                <a:moveTo>
                  <a:pt x="266" y="0"/>
                </a:moveTo>
                <a:lnTo>
                  <a:pt x="0" y="103"/>
                </a:lnTo>
                <a:lnTo>
                  <a:pt x="266" y="209"/>
                </a:lnTo>
                <a:lnTo>
                  <a:pt x="266" y="0"/>
                </a:lnTo>
              </a:path>
            </a:pathLst>
          </a:custGeom>
          <a:solidFill>
            <a:srgbClr val="2DBCAF"/>
          </a:solidFill>
          <a:ln cap="flat" cmpd="sng" w="18700">
            <a:solidFill>
              <a:srgbClr val="2DBCAF"/>
            </a:solidFill>
            <a:prstDash val="solid"/>
            <a:miter lim="8000"/>
            <a:headEnd len="sm" w="sm" type="none"/>
            <a:tailEnd len="sm" w="sm" type="none"/>
          </a:ln>
        </p:spPr>
      </p:sp>
      <p:sp>
        <p:nvSpPr>
          <p:cNvPr id="3179" name="Google Shape;3179;p225"/>
          <p:cNvSpPr/>
          <p:nvPr/>
        </p:nvSpPr>
        <p:spPr>
          <a:xfrm>
            <a:off x="9010200" y="6320939"/>
            <a:ext cx="2704269" cy="436"/>
          </a:xfrm>
          <a:custGeom>
            <a:rect b="b" l="l" r="r" t="t"/>
            <a:pathLst>
              <a:path extrusionOk="0" h="1" w="6211">
                <a:moveTo>
                  <a:pt x="0" y="0"/>
                </a:moveTo>
                <a:lnTo>
                  <a:pt x="6210" y="0"/>
                </a:lnTo>
                <a:lnTo>
                  <a:pt x="0" y="0"/>
                </a:lnTo>
              </a:path>
            </a:pathLst>
          </a:custGeom>
          <a:noFill/>
          <a:ln>
            <a:noFill/>
          </a:ln>
        </p:spPr>
      </p:sp>
      <p:cxnSp>
        <p:nvCxnSpPr>
          <p:cNvPr id="3180" name="Google Shape;3180;p225"/>
          <p:cNvCxnSpPr/>
          <p:nvPr/>
        </p:nvCxnSpPr>
        <p:spPr>
          <a:xfrm>
            <a:off x="9010200" y="6320939"/>
            <a:ext cx="2551200" cy="0"/>
          </a:xfrm>
          <a:prstGeom prst="straightConnector1">
            <a:avLst/>
          </a:prstGeom>
          <a:noFill/>
          <a:ln cap="flat" cmpd="sng" w="18700">
            <a:solidFill>
              <a:srgbClr val="2DBCAF"/>
            </a:solidFill>
            <a:prstDash val="solid"/>
            <a:round/>
            <a:headEnd len="sm" w="sm" type="none"/>
            <a:tailEnd len="sm" w="sm" type="none"/>
          </a:ln>
        </p:spPr>
      </p:cxnSp>
      <p:sp>
        <p:nvSpPr>
          <p:cNvPr id="3181" name="Google Shape;3181;p225"/>
          <p:cNvSpPr/>
          <p:nvPr/>
        </p:nvSpPr>
        <p:spPr>
          <a:xfrm>
            <a:off x="11561653" y="6276095"/>
            <a:ext cx="116252" cy="91430"/>
          </a:xfrm>
          <a:custGeom>
            <a:rect b="b" l="l" r="r" t="t"/>
            <a:pathLst>
              <a:path extrusionOk="0" h="210" w="267">
                <a:moveTo>
                  <a:pt x="0" y="209"/>
                </a:moveTo>
                <a:lnTo>
                  <a:pt x="266" y="103"/>
                </a:lnTo>
                <a:lnTo>
                  <a:pt x="0" y="0"/>
                </a:lnTo>
                <a:lnTo>
                  <a:pt x="0" y="209"/>
                </a:lnTo>
              </a:path>
            </a:pathLst>
          </a:custGeom>
          <a:solidFill>
            <a:srgbClr val="2DBCAF"/>
          </a:solidFill>
          <a:ln cap="flat" cmpd="sng" w="18700">
            <a:solidFill>
              <a:srgbClr val="2DBCAF"/>
            </a:solidFill>
            <a:prstDash val="solid"/>
            <a:miter lim="8000"/>
            <a:headEnd len="sm" w="sm" type="none"/>
            <a:tailEnd len="sm" w="sm" type="none"/>
          </a:ln>
        </p:spPr>
      </p:sp>
      <p:sp>
        <p:nvSpPr>
          <p:cNvPr id="3182" name="Google Shape;3182;p225"/>
          <p:cNvSpPr txBox="1"/>
          <p:nvPr/>
        </p:nvSpPr>
        <p:spPr>
          <a:xfrm>
            <a:off x="9638485" y="3505296"/>
            <a:ext cx="2187300" cy="1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D5258"/>
                </a:solidFill>
                <a:latin typeface="Overpass"/>
                <a:ea typeface="Overpass"/>
                <a:cs typeface="Overpass"/>
                <a:sym typeface="Overpass"/>
              </a:rPr>
              <a:t>detection, scheduling tuning</a:t>
            </a:r>
            <a:endParaRPr b="0" i="0" sz="11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p226"/>
          <p:cNvSpPr txBox="1"/>
          <p:nvPr/>
        </p:nvSpPr>
        <p:spPr>
          <a:xfrm>
            <a:off x="813750" y="1230575"/>
            <a:ext cx="10564500" cy="81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chemeClr val="lt1"/>
                </a:solidFill>
                <a:latin typeface="Red Hat Display Medium"/>
                <a:ea typeface="Red Hat Display Medium"/>
                <a:cs typeface="Red Hat Display Medium"/>
                <a:sym typeface="Red Hat Display Medium"/>
              </a:rPr>
              <a:t>Our Strategy</a:t>
            </a:r>
            <a:endParaRPr sz="48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4800">
                <a:solidFill>
                  <a:schemeClr val="lt1"/>
                </a:solidFill>
                <a:latin typeface="Red Hat Display Medium"/>
                <a:ea typeface="Red Hat Display Medium"/>
                <a:cs typeface="Red Hat Display Medium"/>
                <a:sym typeface="Red Hat Display Medium"/>
              </a:rPr>
              <a:t> </a:t>
            </a:r>
            <a:endParaRPr sz="60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48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4800">
              <a:solidFill>
                <a:schemeClr val="lt1"/>
              </a:solidFill>
              <a:latin typeface="Red Hat Display Medium"/>
              <a:ea typeface="Red Hat Display Medium"/>
              <a:cs typeface="Red Hat Display Medium"/>
              <a:sym typeface="Red Hat Display Medium"/>
            </a:endParaRPr>
          </a:p>
          <a:p>
            <a:pPr indent="0" lvl="0" marL="0" rtl="0" algn="l">
              <a:lnSpc>
                <a:spcPct val="108000"/>
              </a:lnSpc>
              <a:spcBef>
                <a:spcPts val="0"/>
              </a:spcBef>
              <a:spcAft>
                <a:spcPts val="0"/>
              </a:spcAft>
              <a:buNone/>
            </a:pPr>
            <a:r>
              <a:t/>
            </a:r>
            <a:endParaRPr sz="4800">
              <a:solidFill>
                <a:srgbClr val="FFFFFF"/>
              </a:solidFill>
              <a:latin typeface="Red Hat Display"/>
              <a:ea typeface="Red Hat Display"/>
              <a:cs typeface="Red Hat Display"/>
              <a:sym typeface="Red Hat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1" name="Shape 3191"/>
        <p:cNvGrpSpPr/>
        <p:nvPr/>
      </p:nvGrpSpPr>
      <p:grpSpPr>
        <a:xfrm>
          <a:off x="0" y="0"/>
          <a:ext cx="0" cy="0"/>
          <a:chOff x="0" y="0"/>
          <a:chExt cx="0" cy="0"/>
        </a:xfrm>
      </p:grpSpPr>
      <p:sp>
        <p:nvSpPr>
          <p:cNvPr id="3192" name="Google Shape;3192;p227"/>
          <p:cNvSpPr txBox="1"/>
          <p:nvPr/>
        </p:nvSpPr>
        <p:spPr>
          <a:xfrm>
            <a:off x="813750" y="1230575"/>
            <a:ext cx="10564500" cy="81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chemeClr val="lt1"/>
                </a:solidFill>
                <a:latin typeface="Red Hat Display Medium"/>
                <a:ea typeface="Red Hat Display Medium"/>
                <a:cs typeface="Red Hat Display Medium"/>
                <a:sym typeface="Red Hat Display Medium"/>
              </a:rPr>
              <a:t>Partners</a:t>
            </a:r>
            <a:endParaRPr sz="48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4800">
                <a:solidFill>
                  <a:schemeClr val="lt1"/>
                </a:solidFill>
                <a:latin typeface="Red Hat Display Medium"/>
                <a:ea typeface="Red Hat Display Medium"/>
                <a:cs typeface="Red Hat Display Medium"/>
                <a:sym typeface="Red Hat Display Medium"/>
              </a:rPr>
              <a:t> </a:t>
            </a:r>
            <a:endParaRPr sz="60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48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4800">
              <a:solidFill>
                <a:schemeClr val="lt1"/>
              </a:solidFill>
              <a:latin typeface="Red Hat Display Medium"/>
              <a:ea typeface="Red Hat Display Medium"/>
              <a:cs typeface="Red Hat Display Medium"/>
              <a:sym typeface="Red Hat Display Medium"/>
            </a:endParaRPr>
          </a:p>
          <a:p>
            <a:pPr indent="0" lvl="0" marL="0" rtl="0" algn="l">
              <a:lnSpc>
                <a:spcPct val="108000"/>
              </a:lnSpc>
              <a:spcBef>
                <a:spcPts val="0"/>
              </a:spcBef>
              <a:spcAft>
                <a:spcPts val="0"/>
              </a:spcAft>
              <a:buNone/>
            </a:pPr>
            <a:r>
              <a:t/>
            </a:r>
            <a:endParaRPr sz="4800">
              <a:solidFill>
                <a:srgbClr val="FFFFFF"/>
              </a:solidFill>
              <a:latin typeface="Red Hat Display"/>
              <a:ea typeface="Red Hat Display"/>
              <a:cs typeface="Red Hat Display"/>
              <a:sym typeface="Red Hat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sp>
        <p:nvSpPr>
          <p:cNvPr id="3197" name="Google Shape;3197;p228"/>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3198" name="Google Shape;3198;p228"/>
          <p:cNvCxnSpPr/>
          <p:nvPr/>
        </p:nvCxnSpPr>
        <p:spPr>
          <a:xfrm>
            <a:off x="490525" y="5354575"/>
            <a:ext cx="11104500" cy="0"/>
          </a:xfrm>
          <a:prstGeom prst="straightConnector1">
            <a:avLst/>
          </a:prstGeom>
          <a:noFill/>
          <a:ln cap="flat" cmpd="sng" w="19050">
            <a:solidFill>
              <a:schemeClr val="dk2"/>
            </a:solidFill>
            <a:prstDash val="dot"/>
            <a:round/>
            <a:headEnd len="med" w="med" type="none"/>
            <a:tailEnd len="med" w="med" type="none"/>
          </a:ln>
        </p:spPr>
      </p:cxnSp>
      <p:sp>
        <p:nvSpPr>
          <p:cNvPr id="3199" name="Google Shape;3199;p228"/>
          <p:cNvSpPr txBox="1"/>
          <p:nvPr/>
        </p:nvSpPr>
        <p:spPr>
          <a:xfrm>
            <a:off x="2258166" y="5339767"/>
            <a:ext cx="3961500" cy="422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500"/>
              </a:spcAft>
              <a:buNone/>
            </a:pPr>
            <a:r>
              <a:rPr i="1" lang="en" sz="1900">
                <a:solidFill>
                  <a:srgbClr val="434343"/>
                </a:solidFill>
                <a:latin typeface="Red Hat Text Medium"/>
                <a:ea typeface="Red Hat Text Medium"/>
                <a:cs typeface="Red Hat Text Medium"/>
                <a:sym typeface="Red Hat Text Medium"/>
              </a:rPr>
              <a:t>Infrastructure Partners</a:t>
            </a:r>
            <a:endParaRPr i="1" sz="1900">
              <a:solidFill>
                <a:srgbClr val="434343"/>
              </a:solidFill>
              <a:latin typeface="Red Hat Text Medium"/>
              <a:ea typeface="Red Hat Text Medium"/>
              <a:cs typeface="Red Hat Text Medium"/>
              <a:sym typeface="Red Hat Text Medium"/>
            </a:endParaRPr>
          </a:p>
        </p:txBody>
      </p:sp>
      <p:pic>
        <p:nvPicPr>
          <p:cNvPr id="3200" name="Google Shape;3200;p228"/>
          <p:cNvPicPr preferRelativeResize="0"/>
          <p:nvPr/>
        </p:nvPicPr>
        <p:blipFill>
          <a:blip r:embed="rId3">
            <a:alphaModFix/>
          </a:blip>
          <a:stretch>
            <a:fillRect/>
          </a:stretch>
        </p:blipFill>
        <p:spPr>
          <a:xfrm>
            <a:off x="1406186" y="5842975"/>
            <a:ext cx="629485" cy="629475"/>
          </a:xfrm>
          <a:prstGeom prst="rect">
            <a:avLst/>
          </a:prstGeom>
          <a:noFill/>
          <a:ln>
            <a:noFill/>
          </a:ln>
        </p:spPr>
      </p:pic>
      <p:pic>
        <p:nvPicPr>
          <p:cNvPr id="3201" name="Google Shape;3201;p228"/>
          <p:cNvPicPr preferRelativeResize="0"/>
          <p:nvPr/>
        </p:nvPicPr>
        <p:blipFill>
          <a:blip r:embed="rId4">
            <a:alphaModFix/>
          </a:blip>
          <a:stretch>
            <a:fillRect/>
          </a:stretch>
        </p:blipFill>
        <p:spPr>
          <a:xfrm>
            <a:off x="1960751" y="5816804"/>
            <a:ext cx="1974942" cy="746067"/>
          </a:xfrm>
          <a:prstGeom prst="rect">
            <a:avLst/>
          </a:prstGeom>
          <a:noFill/>
          <a:ln>
            <a:noFill/>
          </a:ln>
        </p:spPr>
      </p:pic>
      <p:pic>
        <p:nvPicPr>
          <p:cNvPr id="3202" name="Google Shape;3202;p228"/>
          <p:cNvPicPr preferRelativeResize="0"/>
          <p:nvPr/>
        </p:nvPicPr>
        <p:blipFill>
          <a:blip r:embed="rId5">
            <a:alphaModFix/>
          </a:blip>
          <a:stretch>
            <a:fillRect/>
          </a:stretch>
        </p:blipFill>
        <p:spPr>
          <a:xfrm>
            <a:off x="6178445" y="5856623"/>
            <a:ext cx="910832" cy="532252"/>
          </a:xfrm>
          <a:prstGeom prst="rect">
            <a:avLst/>
          </a:prstGeom>
          <a:noFill/>
          <a:ln>
            <a:noFill/>
          </a:ln>
        </p:spPr>
      </p:pic>
      <p:pic>
        <p:nvPicPr>
          <p:cNvPr id="3203" name="Google Shape;3203;p228"/>
          <p:cNvPicPr preferRelativeResize="0"/>
          <p:nvPr/>
        </p:nvPicPr>
        <p:blipFill>
          <a:blip r:embed="rId6">
            <a:alphaModFix/>
          </a:blip>
          <a:stretch>
            <a:fillRect/>
          </a:stretch>
        </p:blipFill>
        <p:spPr>
          <a:xfrm>
            <a:off x="4921375" y="5860745"/>
            <a:ext cx="1017054" cy="481377"/>
          </a:xfrm>
          <a:prstGeom prst="rect">
            <a:avLst/>
          </a:prstGeom>
          <a:noFill/>
          <a:ln>
            <a:noFill/>
          </a:ln>
        </p:spPr>
      </p:pic>
      <p:pic>
        <p:nvPicPr>
          <p:cNvPr id="3204" name="Google Shape;3204;p228"/>
          <p:cNvPicPr preferRelativeResize="0"/>
          <p:nvPr/>
        </p:nvPicPr>
        <p:blipFill rotWithShape="1">
          <a:blip r:embed="rId7">
            <a:alphaModFix/>
          </a:blip>
          <a:srcRect b="25332" l="0" r="0" t="23769"/>
          <a:stretch/>
        </p:blipFill>
        <p:spPr>
          <a:xfrm>
            <a:off x="8893599" y="5809040"/>
            <a:ext cx="1720402" cy="492591"/>
          </a:xfrm>
          <a:prstGeom prst="rect">
            <a:avLst/>
          </a:prstGeom>
          <a:noFill/>
          <a:ln>
            <a:noFill/>
          </a:ln>
        </p:spPr>
      </p:pic>
      <p:sp>
        <p:nvSpPr>
          <p:cNvPr id="3205" name="Google Shape;3205;p228"/>
          <p:cNvSpPr txBox="1"/>
          <p:nvPr/>
        </p:nvSpPr>
        <p:spPr>
          <a:xfrm>
            <a:off x="8371900" y="5339767"/>
            <a:ext cx="3042300" cy="422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500"/>
              </a:spcAft>
              <a:buNone/>
            </a:pPr>
            <a:r>
              <a:rPr i="1" lang="en" sz="1900">
                <a:solidFill>
                  <a:srgbClr val="434343"/>
                </a:solidFill>
                <a:latin typeface="Red Hat Text Medium"/>
                <a:ea typeface="Red Hat Text Medium"/>
                <a:cs typeface="Red Hat Text Medium"/>
                <a:sym typeface="Red Hat Text Medium"/>
              </a:rPr>
              <a:t>Hardware Acceleration</a:t>
            </a:r>
            <a:endParaRPr i="1" sz="1900">
              <a:solidFill>
                <a:srgbClr val="434343"/>
              </a:solidFill>
              <a:latin typeface="Red Hat Text Medium"/>
              <a:ea typeface="Red Hat Text Medium"/>
              <a:cs typeface="Red Hat Text Medium"/>
              <a:sym typeface="Red Hat Text Medium"/>
            </a:endParaRPr>
          </a:p>
        </p:txBody>
      </p:sp>
      <p:cxnSp>
        <p:nvCxnSpPr>
          <p:cNvPr id="3206" name="Google Shape;3206;p228"/>
          <p:cNvCxnSpPr/>
          <p:nvPr/>
        </p:nvCxnSpPr>
        <p:spPr>
          <a:xfrm>
            <a:off x="484900" y="4200500"/>
            <a:ext cx="11116500" cy="0"/>
          </a:xfrm>
          <a:prstGeom prst="straightConnector1">
            <a:avLst/>
          </a:prstGeom>
          <a:noFill/>
          <a:ln cap="flat" cmpd="sng" w="19050">
            <a:solidFill>
              <a:schemeClr val="dk2"/>
            </a:solidFill>
            <a:prstDash val="dot"/>
            <a:round/>
            <a:headEnd len="med" w="med" type="none"/>
            <a:tailEnd len="med" w="med" type="none"/>
          </a:ln>
        </p:spPr>
      </p:cxnSp>
      <p:sp>
        <p:nvSpPr>
          <p:cNvPr id="3207" name="Google Shape;3207;p228"/>
          <p:cNvSpPr txBox="1"/>
          <p:nvPr/>
        </p:nvSpPr>
        <p:spPr>
          <a:xfrm>
            <a:off x="9083100" y="4200500"/>
            <a:ext cx="1469700" cy="422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500"/>
              </a:spcAft>
              <a:buNone/>
            </a:pPr>
            <a:r>
              <a:rPr i="1" lang="en" sz="1900">
                <a:solidFill>
                  <a:srgbClr val="434343"/>
                </a:solidFill>
                <a:latin typeface="Red Hat Text Medium"/>
                <a:ea typeface="Red Hat Text Medium"/>
                <a:cs typeface="Red Hat Text Medium"/>
                <a:sym typeface="Red Hat Text Medium"/>
              </a:rPr>
              <a:t>AI Ops</a:t>
            </a:r>
            <a:endParaRPr i="1" sz="1900">
              <a:solidFill>
                <a:srgbClr val="434343"/>
              </a:solidFill>
              <a:latin typeface="Red Hat Text Medium"/>
              <a:ea typeface="Red Hat Text Medium"/>
              <a:cs typeface="Red Hat Text Medium"/>
              <a:sym typeface="Red Hat Text Medium"/>
            </a:endParaRPr>
          </a:p>
        </p:txBody>
      </p:sp>
      <p:pic>
        <p:nvPicPr>
          <p:cNvPr id="3208" name="Google Shape;3208;p228"/>
          <p:cNvPicPr preferRelativeResize="0"/>
          <p:nvPr/>
        </p:nvPicPr>
        <p:blipFill>
          <a:blip r:embed="rId8">
            <a:alphaModFix/>
          </a:blip>
          <a:stretch>
            <a:fillRect/>
          </a:stretch>
        </p:blipFill>
        <p:spPr>
          <a:xfrm>
            <a:off x="9944144" y="4684965"/>
            <a:ext cx="1233430" cy="302802"/>
          </a:xfrm>
          <a:prstGeom prst="rect">
            <a:avLst/>
          </a:prstGeom>
          <a:noFill/>
          <a:ln>
            <a:noFill/>
          </a:ln>
        </p:spPr>
      </p:pic>
      <p:pic>
        <p:nvPicPr>
          <p:cNvPr id="3209" name="Google Shape;3209;p228"/>
          <p:cNvPicPr preferRelativeResize="0"/>
          <p:nvPr/>
        </p:nvPicPr>
        <p:blipFill rotWithShape="1">
          <a:blip r:embed="rId9">
            <a:alphaModFix/>
          </a:blip>
          <a:srcRect b="0" l="0" r="0" t="59412"/>
          <a:stretch/>
        </p:blipFill>
        <p:spPr>
          <a:xfrm>
            <a:off x="9052767" y="5004550"/>
            <a:ext cx="1150600" cy="200716"/>
          </a:xfrm>
          <a:prstGeom prst="rect">
            <a:avLst/>
          </a:prstGeom>
          <a:noFill/>
          <a:ln>
            <a:noFill/>
          </a:ln>
        </p:spPr>
      </p:pic>
      <p:pic>
        <p:nvPicPr>
          <p:cNvPr id="3210" name="Google Shape;3210;p228"/>
          <p:cNvPicPr preferRelativeResize="0"/>
          <p:nvPr/>
        </p:nvPicPr>
        <p:blipFill>
          <a:blip r:embed="rId10">
            <a:alphaModFix/>
          </a:blip>
          <a:stretch>
            <a:fillRect/>
          </a:stretch>
        </p:blipFill>
        <p:spPr>
          <a:xfrm>
            <a:off x="6163653" y="4749665"/>
            <a:ext cx="528639" cy="344175"/>
          </a:xfrm>
          <a:prstGeom prst="rect">
            <a:avLst/>
          </a:prstGeom>
          <a:noFill/>
          <a:ln>
            <a:noFill/>
          </a:ln>
        </p:spPr>
      </p:pic>
      <p:pic>
        <p:nvPicPr>
          <p:cNvPr id="3211" name="Google Shape;3211;p228"/>
          <p:cNvPicPr preferRelativeResize="0"/>
          <p:nvPr/>
        </p:nvPicPr>
        <p:blipFill>
          <a:blip r:embed="rId11">
            <a:alphaModFix/>
          </a:blip>
          <a:stretch>
            <a:fillRect/>
          </a:stretch>
        </p:blipFill>
        <p:spPr>
          <a:xfrm>
            <a:off x="5060515" y="4842729"/>
            <a:ext cx="972168" cy="260441"/>
          </a:xfrm>
          <a:prstGeom prst="rect">
            <a:avLst/>
          </a:prstGeom>
          <a:noFill/>
          <a:ln>
            <a:noFill/>
          </a:ln>
        </p:spPr>
      </p:pic>
      <p:pic>
        <p:nvPicPr>
          <p:cNvPr id="3212" name="Google Shape;3212;p228"/>
          <p:cNvPicPr preferRelativeResize="0"/>
          <p:nvPr/>
        </p:nvPicPr>
        <p:blipFill>
          <a:blip r:embed="rId12">
            <a:alphaModFix/>
          </a:blip>
          <a:stretch>
            <a:fillRect/>
          </a:stretch>
        </p:blipFill>
        <p:spPr>
          <a:xfrm>
            <a:off x="567108" y="4832890"/>
            <a:ext cx="1137833" cy="296876"/>
          </a:xfrm>
          <a:prstGeom prst="rect">
            <a:avLst/>
          </a:prstGeom>
          <a:noFill/>
          <a:ln>
            <a:noFill/>
          </a:ln>
        </p:spPr>
      </p:pic>
      <p:pic>
        <p:nvPicPr>
          <p:cNvPr id="3213" name="Google Shape;3213;p228"/>
          <p:cNvPicPr preferRelativeResize="0"/>
          <p:nvPr/>
        </p:nvPicPr>
        <p:blipFill rotWithShape="1">
          <a:blip r:embed="rId13">
            <a:alphaModFix/>
          </a:blip>
          <a:srcRect b="36521" l="0" r="0" t="37023"/>
          <a:stretch/>
        </p:blipFill>
        <p:spPr>
          <a:xfrm>
            <a:off x="6822102" y="4886941"/>
            <a:ext cx="822364" cy="217560"/>
          </a:xfrm>
          <a:prstGeom prst="rect">
            <a:avLst/>
          </a:prstGeom>
          <a:noFill/>
          <a:ln>
            <a:noFill/>
          </a:ln>
        </p:spPr>
      </p:pic>
      <p:pic>
        <p:nvPicPr>
          <p:cNvPr id="3214" name="Google Shape;3214;p228"/>
          <p:cNvPicPr preferRelativeResize="0"/>
          <p:nvPr/>
        </p:nvPicPr>
        <p:blipFill rotWithShape="1">
          <a:blip r:embed="rId14">
            <a:alphaModFix/>
          </a:blip>
          <a:srcRect b="13119" l="0" r="0" t="0"/>
          <a:stretch/>
        </p:blipFill>
        <p:spPr>
          <a:xfrm>
            <a:off x="1771767" y="4676517"/>
            <a:ext cx="629500" cy="546890"/>
          </a:xfrm>
          <a:prstGeom prst="rect">
            <a:avLst/>
          </a:prstGeom>
          <a:noFill/>
          <a:ln>
            <a:noFill/>
          </a:ln>
        </p:spPr>
      </p:pic>
      <p:cxnSp>
        <p:nvCxnSpPr>
          <p:cNvPr id="3215" name="Google Shape;3215;p228"/>
          <p:cNvCxnSpPr/>
          <p:nvPr/>
        </p:nvCxnSpPr>
        <p:spPr>
          <a:xfrm>
            <a:off x="495475" y="3137450"/>
            <a:ext cx="11145900" cy="0"/>
          </a:xfrm>
          <a:prstGeom prst="straightConnector1">
            <a:avLst/>
          </a:prstGeom>
          <a:noFill/>
          <a:ln cap="flat" cmpd="sng" w="19050">
            <a:solidFill>
              <a:schemeClr val="dk2"/>
            </a:solidFill>
            <a:prstDash val="dot"/>
            <a:round/>
            <a:headEnd len="med" w="med" type="none"/>
            <a:tailEnd len="med" w="med" type="none"/>
          </a:ln>
        </p:spPr>
      </p:cxnSp>
      <p:sp>
        <p:nvSpPr>
          <p:cNvPr id="3216" name="Google Shape;3216;p228"/>
          <p:cNvSpPr txBox="1"/>
          <p:nvPr/>
        </p:nvSpPr>
        <p:spPr>
          <a:xfrm>
            <a:off x="3185166" y="3137467"/>
            <a:ext cx="2209200" cy="422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500"/>
              </a:spcAft>
              <a:buNone/>
            </a:pPr>
            <a:r>
              <a:rPr i="1" lang="en" sz="1900">
                <a:solidFill>
                  <a:srgbClr val="434343"/>
                </a:solidFill>
                <a:latin typeface="Red Hat Text Medium"/>
                <a:ea typeface="Red Hat Text Medium"/>
                <a:cs typeface="Red Hat Text Medium"/>
                <a:sym typeface="Red Hat Text Medium"/>
              </a:rPr>
              <a:t>Data Processing</a:t>
            </a:r>
            <a:endParaRPr i="1" sz="1900">
              <a:solidFill>
                <a:srgbClr val="434343"/>
              </a:solidFill>
              <a:latin typeface="Red Hat Text Medium"/>
              <a:ea typeface="Red Hat Text Medium"/>
              <a:cs typeface="Red Hat Text Medium"/>
              <a:sym typeface="Red Hat Text Medium"/>
            </a:endParaRPr>
          </a:p>
        </p:txBody>
      </p:sp>
      <p:sp>
        <p:nvSpPr>
          <p:cNvPr id="3217" name="Google Shape;3217;p228"/>
          <p:cNvSpPr txBox="1"/>
          <p:nvPr/>
        </p:nvSpPr>
        <p:spPr>
          <a:xfrm>
            <a:off x="8805471" y="3137467"/>
            <a:ext cx="2136900" cy="422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500"/>
              </a:spcAft>
              <a:buNone/>
            </a:pPr>
            <a:r>
              <a:rPr i="1" lang="en" sz="1900">
                <a:solidFill>
                  <a:srgbClr val="434343"/>
                </a:solidFill>
                <a:latin typeface="Red Hat Text Medium"/>
                <a:ea typeface="Red Hat Text Medium"/>
                <a:cs typeface="Red Hat Text Medium"/>
                <a:sym typeface="Red Hat Text Medium"/>
              </a:rPr>
              <a:t>Data Analytics</a:t>
            </a:r>
            <a:endParaRPr i="1" sz="1900">
              <a:solidFill>
                <a:srgbClr val="434343"/>
              </a:solidFill>
              <a:latin typeface="Red Hat Text Medium"/>
              <a:ea typeface="Red Hat Text Medium"/>
              <a:cs typeface="Red Hat Text Medium"/>
              <a:sym typeface="Red Hat Text Medium"/>
            </a:endParaRPr>
          </a:p>
        </p:txBody>
      </p:sp>
      <p:pic>
        <p:nvPicPr>
          <p:cNvPr id="3218" name="Google Shape;3218;p228"/>
          <p:cNvPicPr preferRelativeResize="0"/>
          <p:nvPr/>
        </p:nvPicPr>
        <p:blipFill>
          <a:blip r:embed="rId15">
            <a:alphaModFix/>
          </a:blip>
          <a:stretch>
            <a:fillRect/>
          </a:stretch>
        </p:blipFill>
        <p:spPr>
          <a:xfrm>
            <a:off x="4994375" y="3747495"/>
            <a:ext cx="1334838" cy="320882"/>
          </a:xfrm>
          <a:prstGeom prst="rect">
            <a:avLst/>
          </a:prstGeom>
          <a:noFill/>
          <a:ln>
            <a:noFill/>
          </a:ln>
        </p:spPr>
      </p:pic>
      <p:pic>
        <p:nvPicPr>
          <p:cNvPr id="3219" name="Google Shape;3219;p228"/>
          <p:cNvPicPr preferRelativeResize="0"/>
          <p:nvPr/>
        </p:nvPicPr>
        <p:blipFill>
          <a:blip r:embed="rId16">
            <a:alphaModFix/>
          </a:blip>
          <a:stretch>
            <a:fillRect/>
          </a:stretch>
        </p:blipFill>
        <p:spPr>
          <a:xfrm>
            <a:off x="6412536" y="3679300"/>
            <a:ext cx="1217498" cy="427301"/>
          </a:xfrm>
          <a:prstGeom prst="rect">
            <a:avLst/>
          </a:prstGeom>
          <a:noFill/>
          <a:ln>
            <a:noFill/>
          </a:ln>
        </p:spPr>
      </p:pic>
      <p:pic>
        <p:nvPicPr>
          <p:cNvPr id="3220" name="Google Shape;3220;p228"/>
          <p:cNvPicPr preferRelativeResize="0"/>
          <p:nvPr/>
        </p:nvPicPr>
        <p:blipFill>
          <a:blip r:embed="rId8">
            <a:alphaModFix/>
          </a:blip>
          <a:stretch>
            <a:fillRect/>
          </a:stretch>
        </p:blipFill>
        <p:spPr>
          <a:xfrm>
            <a:off x="3568230" y="3724665"/>
            <a:ext cx="1334830" cy="327711"/>
          </a:xfrm>
          <a:prstGeom prst="rect">
            <a:avLst/>
          </a:prstGeom>
          <a:noFill/>
          <a:ln>
            <a:noFill/>
          </a:ln>
        </p:spPr>
      </p:pic>
      <p:pic>
        <p:nvPicPr>
          <p:cNvPr id="3221" name="Google Shape;3221;p228"/>
          <p:cNvPicPr preferRelativeResize="0"/>
          <p:nvPr/>
        </p:nvPicPr>
        <p:blipFill>
          <a:blip r:embed="rId17">
            <a:alphaModFix/>
          </a:blip>
          <a:stretch>
            <a:fillRect/>
          </a:stretch>
        </p:blipFill>
        <p:spPr>
          <a:xfrm>
            <a:off x="2630876" y="3728070"/>
            <a:ext cx="770711" cy="295476"/>
          </a:xfrm>
          <a:prstGeom prst="rect">
            <a:avLst/>
          </a:prstGeom>
          <a:noFill/>
          <a:ln>
            <a:noFill/>
          </a:ln>
        </p:spPr>
      </p:pic>
      <p:pic>
        <p:nvPicPr>
          <p:cNvPr id="3222" name="Google Shape;3222;p228"/>
          <p:cNvPicPr preferRelativeResize="0"/>
          <p:nvPr/>
        </p:nvPicPr>
        <p:blipFill>
          <a:blip r:embed="rId18">
            <a:alphaModFix/>
          </a:blip>
          <a:stretch>
            <a:fillRect/>
          </a:stretch>
        </p:blipFill>
        <p:spPr>
          <a:xfrm>
            <a:off x="10682953" y="3636975"/>
            <a:ext cx="811264" cy="332766"/>
          </a:xfrm>
          <a:prstGeom prst="rect">
            <a:avLst/>
          </a:prstGeom>
          <a:noFill/>
          <a:ln>
            <a:noFill/>
          </a:ln>
        </p:spPr>
      </p:pic>
      <p:sp>
        <p:nvSpPr>
          <p:cNvPr id="3223" name="Google Shape;3223;p228"/>
          <p:cNvSpPr txBox="1"/>
          <p:nvPr/>
        </p:nvSpPr>
        <p:spPr>
          <a:xfrm>
            <a:off x="2547867" y="1120733"/>
            <a:ext cx="3393600" cy="422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500"/>
              </a:spcAft>
              <a:buNone/>
            </a:pPr>
            <a:r>
              <a:rPr i="1" lang="en" sz="1900">
                <a:solidFill>
                  <a:srgbClr val="434343"/>
                </a:solidFill>
                <a:latin typeface="Red Hat Text Medium"/>
                <a:ea typeface="Red Hat Text Medium"/>
                <a:cs typeface="Red Hat Text Medium"/>
                <a:sym typeface="Red Hat Text Medium"/>
              </a:rPr>
              <a:t>AI/ML Lifecycle</a:t>
            </a:r>
            <a:endParaRPr i="1" sz="1900">
              <a:solidFill>
                <a:srgbClr val="434343"/>
              </a:solidFill>
              <a:latin typeface="Red Hat Text Medium"/>
              <a:ea typeface="Red Hat Text Medium"/>
              <a:cs typeface="Red Hat Text Medium"/>
              <a:sym typeface="Red Hat Text Medium"/>
            </a:endParaRPr>
          </a:p>
        </p:txBody>
      </p:sp>
      <p:cxnSp>
        <p:nvCxnSpPr>
          <p:cNvPr id="3224" name="Google Shape;3224;p228"/>
          <p:cNvCxnSpPr/>
          <p:nvPr/>
        </p:nvCxnSpPr>
        <p:spPr>
          <a:xfrm rot="10800000">
            <a:off x="7985967" y="1202633"/>
            <a:ext cx="0" cy="5246100"/>
          </a:xfrm>
          <a:prstGeom prst="straightConnector1">
            <a:avLst/>
          </a:prstGeom>
          <a:noFill/>
          <a:ln cap="flat" cmpd="sng" w="19050">
            <a:solidFill>
              <a:schemeClr val="dk2"/>
            </a:solidFill>
            <a:prstDash val="dot"/>
            <a:round/>
            <a:headEnd len="med" w="med" type="none"/>
            <a:tailEnd len="med" w="med" type="none"/>
          </a:ln>
        </p:spPr>
      </p:cxnSp>
      <p:sp>
        <p:nvSpPr>
          <p:cNvPr id="3225" name="Google Shape;3225;p228"/>
          <p:cNvSpPr txBox="1"/>
          <p:nvPr/>
        </p:nvSpPr>
        <p:spPr>
          <a:xfrm>
            <a:off x="8189168" y="1120733"/>
            <a:ext cx="3508500" cy="422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500"/>
              </a:spcAft>
              <a:buNone/>
            </a:pPr>
            <a:r>
              <a:rPr i="1" lang="en" sz="1900">
                <a:solidFill>
                  <a:srgbClr val="434343"/>
                </a:solidFill>
                <a:latin typeface="Red Hat Text Medium"/>
                <a:ea typeface="Red Hat Text Medium"/>
                <a:cs typeface="Red Hat Text Medium"/>
                <a:sym typeface="Red Hat Text Medium"/>
              </a:rPr>
              <a:t>Data Governance &amp; Security</a:t>
            </a:r>
            <a:endParaRPr i="1" sz="1900">
              <a:solidFill>
                <a:srgbClr val="434343"/>
              </a:solidFill>
              <a:latin typeface="Red Hat Text Medium"/>
              <a:ea typeface="Red Hat Text Medium"/>
              <a:cs typeface="Red Hat Text Medium"/>
              <a:sym typeface="Red Hat Text Medium"/>
            </a:endParaRPr>
          </a:p>
        </p:txBody>
      </p:sp>
      <p:pic>
        <p:nvPicPr>
          <p:cNvPr id="3226" name="Google Shape;3226;p228"/>
          <p:cNvPicPr preferRelativeResize="0"/>
          <p:nvPr/>
        </p:nvPicPr>
        <p:blipFill>
          <a:blip r:embed="rId19">
            <a:alphaModFix/>
          </a:blip>
          <a:stretch>
            <a:fillRect/>
          </a:stretch>
        </p:blipFill>
        <p:spPr>
          <a:xfrm>
            <a:off x="5136599" y="2204555"/>
            <a:ext cx="687318" cy="274900"/>
          </a:xfrm>
          <a:prstGeom prst="rect">
            <a:avLst/>
          </a:prstGeom>
          <a:noFill/>
          <a:ln>
            <a:noFill/>
          </a:ln>
        </p:spPr>
      </p:pic>
      <p:pic>
        <p:nvPicPr>
          <p:cNvPr id="3227" name="Google Shape;3227;p228"/>
          <p:cNvPicPr preferRelativeResize="0"/>
          <p:nvPr/>
        </p:nvPicPr>
        <p:blipFill>
          <a:blip r:embed="rId20">
            <a:alphaModFix/>
          </a:blip>
          <a:stretch>
            <a:fillRect/>
          </a:stretch>
        </p:blipFill>
        <p:spPr>
          <a:xfrm>
            <a:off x="6487895" y="2689301"/>
            <a:ext cx="888952" cy="285825"/>
          </a:xfrm>
          <a:prstGeom prst="rect">
            <a:avLst/>
          </a:prstGeom>
          <a:noFill/>
          <a:ln>
            <a:noFill/>
          </a:ln>
        </p:spPr>
      </p:pic>
      <p:grpSp>
        <p:nvGrpSpPr>
          <p:cNvPr id="3228" name="Google Shape;3228;p228"/>
          <p:cNvGrpSpPr/>
          <p:nvPr/>
        </p:nvGrpSpPr>
        <p:grpSpPr>
          <a:xfrm>
            <a:off x="5875703" y="2156546"/>
            <a:ext cx="1417405" cy="394555"/>
            <a:chOff x="2281875" y="5246675"/>
            <a:chExt cx="1714119" cy="477150"/>
          </a:xfrm>
        </p:grpSpPr>
        <p:sp>
          <p:nvSpPr>
            <p:cNvPr id="3229" name="Google Shape;3229;p228"/>
            <p:cNvSpPr txBox="1"/>
            <p:nvPr/>
          </p:nvSpPr>
          <p:spPr>
            <a:xfrm>
              <a:off x="2831994" y="5285136"/>
              <a:ext cx="11640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434343"/>
                  </a:solidFill>
                  <a:latin typeface="Proxima Nova"/>
                  <a:ea typeface="Proxima Nova"/>
                  <a:cs typeface="Proxima Nova"/>
                  <a:sym typeface="Proxima Nova"/>
                </a:rPr>
                <a:t>Labs.ai</a:t>
              </a:r>
              <a:endParaRPr sz="1900">
                <a:solidFill>
                  <a:srgbClr val="434343"/>
                </a:solidFill>
                <a:latin typeface="Proxima Nova"/>
                <a:ea typeface="Proxima Nova"/>
                <a:cs typeface="Proxima Nova"/>
                <a:sym typeface="Proxima Nova"/>
              </a:endParaRPr>
            </a:p>
          </p:txBody>
        </p:sp>
        <p:pic>
          <p:nvPicPr>
            <p:cNvPr id="3230" name="Google Shape;3230;p228"/>
            <p:cNvPicPr preferRelativeResize="0"/>
            <p:nvPr/>
          </p:nvPicPr>
          <p:blipFill>
            <a:blip r:embed="rId21">
              <a:alphaModFix/>
            </a:blip>
            <a:stretch>
              <a:fillRect/>
            </a:stretch>
          </p:blipFill>
          <p:spPr>
            <a:xfrm>
              <a:off x="2281875" y="5246675"/>
              <a:ext cx="833984" cy="477150"/>
            </a:xfrm>
            <a:prstGeom prst="rect">
              <a:avLst/>
            </a:prstGeom>
            <a:noFill/>
            <a:ln>
              <a:noFill/>
            </a:ln>
          </p:spPr>
        </p:pic>
      </p:grpSp>
      <p:pic>
        <p:nvPicPr>
          <p:cNvPr id="3231" name="Google Shape;3231;p228"/>
          <p:cNvPicPr preferRelativeResize="0"/>
          <p:nvPr/>
        </p:nvPicPr>
        <p:blipFill>
          <a:blip r:embed="rId22">
            <a:alphaModFix/>
          </a:blip>
          <a:stretch>
            <a:fillRect/>
          </a:stretch>
        </p:blipFill>
        <p:spPr>
          <a:xfrm>
            <a:off x="1234233" y="2164716"/>
            <a:ext cx="1469434" cy="404122"/>
          </a:xfrm>
          <a:prstGeom prst="rect">
            <a:avLst/>
          </a:prstGeom>
          <a:noFill/>
          <a:ln>
            <a:noFill/>
          </a:ln>
        </p:spPr>
      </p:pic>
      <p:pic>
        <p:nvPicPr>
          <p:cNvPr id="3232" name="Google Shape;3232;p228"/>
          <p:cNvPicPr preferRelativeResize="0"/>
          <p:nvPr/>
        </p:nvPicPr>
        <p:blipFill rotWithShape="1">
          <a:blip r:embed="rId23">
            <a:alphaModFix/>
          </a:blip>
          <a:srcRect b="19357" l="0" r="0" t="18700"/>
          <a:stretch/>
        </p:blipFill>
        <p:spPr>
          <a:xfrm>
            <a:off x="4822642" y="2582591"/>
            <a:ext cx="1449968" cy="449070"/>
          </a:xfrm>
          <a:prstGeom prst="rect">
            <a:avLst/>
          </a:prstGeom>
          <a:noFill/>
          <a:ln>
            <a:noFill/>
          </a:ln>
        </p:spPr>
      </p:pic>
      <p:pic>
        <p:nvPicPr>
          <p:cNvPr id="3233" name="Google Shape;3233;p228"/>
          <p:cNvPicPr preferRelativeResize="0"/>
          <p:nvPr/>
        </p:nvPicPr>
        <p:blipFill rotWithShape="1">
          <a:blip r:embed="rId7">
            <a:alphaModFix/>
          </a:blip>
          <a:srcRect b="25332" l="0" r="0" t="23769"/>
          <a:stretch/>
        </p:blipFill>
        <p:spPr>
          <a:xfrm>
            <a:off x="868873" y="2612544"/>
            <a:ext cx="1547654" cy="443116"/>
          </a:xfrm>
          <a:prstGeom prst="rect">
            <a:avLst/>
          </a:prstGeom>
          <a:noFill/>
          <a:ln>
            <a:noFill/>
          </a:ln>
        </p:spPr>
      </p:pic>
      <p:pic>
        <p:nvPicPr>
          <p:cNvPr id="3234" name="Google Shape;3234;p228"/>
          <p:cNvPicPr preferRelativeResize="0"/>
          <p:nvPr/>
        </p:nvPicPr>
        <p:blipFill>
          <a:blip r:embed="rId22">
            <a:alphaModFix/>
          </a:blip>
          <a:stretch>
            <a:fillRect/>
          </a:stretch>
        </p:blipFill>
        <p:spPr>
          <a:xfrm>
            <a:off x="8501067" y="2373898"/>
            <a:ext cx="1492584" cy="410469"/>
          </a:xfrm>
          <a:prstGeom prst="rect">
            <a:avLst/>
          </a:prstGeom>
          <a:noFill/>
          <a:ln>
            <a:noFill/>
          </a:ln>
        </p:spPr>
      </p:pic>
      <p:sp>
        <p:nvSpPr>
          <p:cNvPr id="3235" name="Google Shape;3235;p228"/>
          <p:cNvSpPr txBox="1"/>
          <p:nvPr>
            <p:ph type="title"/>
          </p:nvPr>
        </p:nvSpPr>
        <p:spPr>
          <a:xfrm>
            <a:off x="1752600" y="336400"/>
            <a:ext cx="8686800" cy="622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100">
                <a:solidFill>
                  <a:schemeClr val="dk1"/>
                </a:solidFill>
                <a:latin typeface="Red Hat Text"/>
                <a:ea typeface="Red Hat Text"/>
                <a:cs typeface="Red Hat Text"/>
                <a:sym typeface="Red Hat Text"/>
              </a:rPr>
              <a:t>Strategic partnerships within AI/ML ecosystem</a:t>
            </a:r>
            <a:endParaRPr sz="3100">
              <a:latin typeface="Red Hat Text"/>
              <a:ea typeface="Red Hat Text"/>
              <a:cs typeface="Red Hat Text"/>
              <a:sym typeface="Red Hat Text"/>
            </a:endParaRPr>
          </a:p>
        </p:txBody>
      </p:sp>
      <p:pic>
        <p:nvPicPr>
          <p:cNvPr id="3236" name="Google Shape;3236;p228"/>
          <p:cNvPicPr preferRelativeResize="0"/>
          <p:nvPr/>
        </p:nvPicPr>
        <p:blipFill rotWithShape="1">
          <a:blip r:embed="rId24">
            <a:alphaModFix/>
          </a:blip>
          <a:srcRect b="13819" l="15968" r="15962" t="15238"/>
          <a:stretch/>
        </p:blipFill>
        <p:spPr>
          <a:xfrm>
            <a:off x="1909659" y="1615466"/>
            <a:ext cx="962507" cy="501585"/>
          </a:xfrm>
          <a:prstGeom prst="rect">
            <a:avLst/>
          </a:prstGeom>
          <a:noFill/>
          <a:ln>
            <a:noFill/>
          </a:ln>
        </p:spPr>
      </p:pic>
      <p:pic>
        <p:nvPicPr>
          <p:cNvPr id="3237" name="Google Shape;3237;p228"/>
          <p:cNvPicPr preferRelativeResize="0"/>
          <p:nvPr/>
        </p:nvPicPr>
        <p:blipFill rotWithShape="1">
          <a:blip r:embed="rId25">
            <a:alphaModFix/>
          </a:blip>
          <a:srcRect b="36734" l="0" r="0" t="37251"/>
          <a:stretch/>
        </p:blipFill>
        <p:spPr>
          <a:xfrm>
            <a:off x="4421270" y="1738590"/>
            <a:ext cx="1137835" cy="295992"/>
          </a:xfrm>
          <a:prstGeom prst="rect">
            <a:avLst/>
          </a:prstGeom>
          <a:noFill/>
          <a:ln>
            <a:noFill/>
          </a:ln>
        </p:spPr>
      </p:pic>
      <p:pic>
        <p:nvPicPr>
          <p:cNvPr id="3238" name="Google Shape;3238;p228"/>
          <p:cNvPicPr preferRelativeResize="0"/>
          <p:nvPr/>
        </p:nvPicPr>
        <p:blipFill>
          <a:blip r:embed="rId26">
            <a:alphaModFix/>
          </a:blip>
          <a:stretch>
            <a:fillRect/>
          </a:stretch>
        </p:blipFill>
        <p:spPr>
          <a:xfrm>
            <a:off x="2468100" y="4743507"/>
            <a:ext cx="717066" cy="470067"/>
          </a:xfrm>
          <a:prstGeom prst="rect">
            <a:avLst/>
          </a:prstGeom>
          <a:noFill/>
          <a:ln>
            <a:noFill/>
          </a:ln>
        </p:spPr>
      </p:pic>
      <p:pic>
        <p:nvPicPr>
          <p:cNvPr id="3239" name="Google Shape;3239;p228"/>
          <p:cNvPicPr preferRelativeResize="0"/>
          <p:nvPr/>
        </p:nvPicPr>
        <p:blipFill>
          <a:blip r:embed="rId27">
            <a:alphaModFix/>
          </a:blip>
          <a:stretch>
            <a:fillRect/>
          </a:stretch>
        </p:blipFill>
        <p:spPr>
          <a:xfrm>
            <a:off x="8612766" y="1912298"/>
            <a:ext cx="1261458" cy="153875"/>
          </a:xfrm>
          <a:prstGeom prst="rect">
            <a:avLst/>
          </a:prstGeom>
          <a:noFill/>
          <a:ln>
            <a:noFill/>
          </a:ln>
        </p:spPr>
      </p:pic>
      <p:pic>
        <p:nvPicPr>
          <p:cNvPr id="3240" name="Google Shape;3240;p228"/>
          <p:cNvPicPr preferRelativeResize="0"/>
          <p:nvPr/>
        </p:nvPicPr>
        <p:blipFill>
          <a:blip r:embed="rId27">
            <a:alphaModFix/>
          </a:blip>
          <a:stretch>
            <a:fillRect/>
          </a:stretch>
        </p:blipFill>
        <p:spPr>
          <a:xfrm>
            <a:off x="3001994" y="1822540"/>
            <a:ext cx="1241931" cy="151492"/>
          </a:xfrm>
          <a:prstGeom prst="rect">
            <a:avLst/>
          </a:prstGeom>
          <a:noFill/>
          <a:ln>
            <a:noFill/>
          </a:ln>
        </p:spPr>
      </p:pic>
      <p:pic>
        <p:nvPicPr>
          <p:cNvPr id="3241" name="Google Shape;3241;p228"/>
          <p:cNvPicPr preferRelativeResize="0"/>
          <p:nvPr/>
        </p:nvPicPr>
        <p:blipFill>
          <a:blip r:embed="rId15">
            <a:alphaModFix/>
          </a:blip>
          <a:stretch>
            <a:fillRect/>
          </a:stretch>
        </p:blipFill>
        <p:spPr>
          <a:xfrm>
            <a:off x="2429642" y="2688147"/>
            <a:ext cx="1241923" cy="298545"/>
          </a:xfrm>
          <a:prstGeom prst="rect">
            <a:avLst/>
          </a:prstGeom>
          <a:noFill/>
          <a:ln>
            <a:noFill/>
          </a:ln>
        </p:spPr>
      </p:pic>
      <p:pic>
        <p:nvPicPr>
          <p:cNvPr id="3242" name="Google Shape;3242;p228"/>
          <p:cNvPicPr preferRelativeResize="0"/>
          <p:nvPr/>
        </p:nvPicPr>
        <p:blipFill>
          <a:blip r:embed="rId18">
            <a:alphaModFix/>
          </a:blip>
          <a:stretch>
            <a:fillRect/>
          </a:stretch>
        </p:blipFill>
        <p:spPr>
          <a:xfrm>
            <a:off x="3844997" y="2632739"/>
            <a:ext cx="796093" cy="326533"/>
          </a:xfrm>
          <a:prstGeom prst="rect">
            <a:avLst/>
          </a:prstGeom>
          <a:noFill/>
          <a:ln>
            <a:noFill/>
          </a:ln>
        </p:spPr>
      </p:pic>
      <p:pic>
        <p:nvPicPr>
          <p:cNvPr id="3243" name="Google Shape;3243;p228"/>
          <p:cNvPicPr preferRelativeResize="0"/>
          <p:nvPr/>
        </p:nvPicPr>
        <p:blipFill>
          <a:blip r:embed="rId22">
            <a:alphaModFix/>
          </a:blip>
          <a:stretch>
            <a:fillRect/>
          </a:stretch>
        </p:blipFill>
        <p:spPr>
          <a:xfrm>
            <a:off x="8168699" y="4622379"/>
            <a:ext cx="1600046" cy="440032"/>
          </a:xfrm>
          <a:prstGeom prst="rect">
            <a:avLst/>
          </a:prstGeom>
          <a:noFill/>
          <a:ln>
            <a:noFill/>
          </a:ln>
        </p:spPr>
      </p:pic>
      <p:pic>
        <p:nvPicPr>
          <p:cNvPr id="3244" name="Google Shape;3244;p228"/>
          <p:cNvPicPr preferRelativeResize="0"/>
          <p:nvPr/>
        </p:nvPicPr>
        <p:blipFill>
          <a:blip r:embed="rId8">
            <a:alphaModFix/>
          </a:blip>
          <a:stretch>
            <a:fillRect/>
          </a:stretch>
        </p:blipFill>
        <p:spPr>
          <a:xfrm>
            <a:off x="10139181" y="2448813"/>
            <a:ext cx="1150570" cy="282470"/>
          </a:xfrm>
          <a:prstGeom prst="rect">
            <a:avLst/>
          </a:prstGeom>
          <a:noFill/>
          <a:ln>
            <a:noFill/>
          </a:ln>
        </p:spPr>
      </p:pic>
      <p:pic>
        <p:nvPicPr>
          <p:cNvPr id="3245" name="Google Shape;3245;p228"/>
          <p:cNvPicPr preferRelativeResize="0"/>
          <p:nvPr/>
        </p:nvPicPr>
        <p:blipFill>
          <a:blip r:embed="rId27">
            <a:alphaModFix/>
          </a:blip>
          <a:stretch>
            <a:fillRect/>
          </a:stretch>
        </p:blipFill>
        <p:spPr>
          <a:xfrm>
            <a:off x="8341395" y="3740129"/>
            <a:ext cx="1265590" cy="154384"/>
          </a:xfrm>
          <a:prstGeom prst="rect">
            <a:avLst/>
          </a:prstGeom>
          <a:noFill/>
          <a:ln>
            <a:noFill/>
          </a:ln>
        </p:spPr>
      </p:pic>
      <p:pic>
        <p:nvPicPr>
          <p:cNvPr id="3246" name="Google Shape;3246;p228"/>
          <p:cNvPicPr preferRelativeResize="0"/>
          <p:nvPr/>
        </p:nvPicPr>
        <p:blipFill>
          <a:blip r:embed="rId27">
            <a:alphaModFix/>
          </a:blip>
          <a:stretch>
            <a:fillRect/>
          </a:stretch>
        </p:blipFill>
        <p:spPr>
          <a:xfrm>
            <a:off x="1213050" y="3814025"/>
            <a:ext cx="1265756" cy="154400"/>
          </a:xfrm>
          <a:prstGeom prst="rect">
            <a:avLst/>
          </a:prstGeom>
          <a:noFill/>
          <a:ln>
            <a:noFill/>
          </a:ln>
        </p:spPr>
      </p:pic>
      <p:pic>
        <p:nvPicPr>
          <p:cNvPr id="3247" name="Google Shape;3247;p228"/>
          <p:cNvPicPr preferRelativeResize="0"/>
          <p:nvPr/>
        </p:nvPicPr>
        <p:blipFill>
          <a:blip r:embed="rId17">
            <a:alphaModFix/>
          </a:blip>
          <a:stretch>
            <a:fillRect/>
          </a:stretch>
        </p:blipFill>
        <p:spPr>
          <a:xfrm>
            <a:off x="4115560" y="2225886"/>
            <a:ext cx="717061" cy="274908"/>
          </a:xfrm>
          <a:prstGeom prst="rect">
            <a:avLst/>
          </a:prstGeom>
          <a:noFill/>
          <a:ln>
            <a:noFill/>
          </a:ln>
        </p:spPr>
      </p:pic>
      <p:sp>
        <p:nvSpPr>
          <p:cNvPr id="3248" name="Google Shape;3248;p228"/>
          <p:cNvSpPr txBox="1"/>
          <p:nvPr/>
        </p:nvSpPr>
        <p:spPr>
          <a:xfrm>
            <a:off x="3215631" y="4200500"/>
            <a:ext cx="2059500" cy="422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0"/>
              </a:spcBef>
              <a:spcAft>
                <a:spcPts val="500"/>
              </a:spcAft>
              <a:buNone/>
            </a:pPr>
            <a:r>
              <a:rPr i="1" lang="en" sz="1900">
                <a:solidFill>
                  <a:srgbClr val="434343"/>
                </a:solidFill>
                <a:latin typeface="Red Hat Text Medium"/>
                <a:ea typeface="Red Hat Text Medium"/>
                <a:cs typeface="Red Hat Text Medium"/>
                <a:sym typeface="Red Hat Text Medium"/>
              </a:rPr>
              <a:t>Databases</a:t>
            </a:r>
            <a:endParaRPr i="1" sz="1900">
              <a:solidFill>
                <a:srgbClr val="434343"/>
              </a:solidFill>
              <a:latin typeface="Red Hat Text Medium"/>
              <a:ea typeface="Red Hat Text Medium"/>
              <a:cs typeface="Red Hat Text Medium"/>
              <a:sym typeface="Red Hat Text Medium"/>
            </a:endParaRPr>
          </a:p>
        </p:txBody>
      </p:sp>
      <p:pic>
        <p:nvPicPr>
          <p:cNvPr id="3249" name="Google Shape;3249;p228"/>
          <p:cNvPicPr preferRelativeResize="0"/>
          <p:nvPr/>
        </p:nvPicPr>
        <p:blipFill>
          <a:blip r:embed="rId28">
            <a:alphaModFix/>
          </a:blip>
          <a:stretch>
            <a:fillRect/>
          </a:stretch>
        </p:blipFill>
        <p:spPr>
          <a:xfrm>
            <a:off x="5554400" y="1762977"/>
            <a:ext cx="1469435" cy="245756"/>
          </a:xfrm>
          <a:prstGeom prst="rect">
            <a:avLst/>
          </a:prstGeom>
          <a:noFill/>
          <a:ln>
            <a:noFill/>
          </a:ln>
        </p:spPr>
      </p:pic>
      <p:pic>
        <p:nvPicPr>
          <p:cNvPr id="3250" name="Google Shape;3250;p228"/>
          <p:cNvPicPr preferRelativeResize="0"/>
          <p:nvPr/>
        </p:nvPicPr>
        <p:blipFill>
          <a:blip r:embed="rId28">
            <a:alphaModFix/>
          </a:blip>
          <a:stretch>
            <a:fillRect/>
          </a:stretch>
        </p:blipFill>
        <p:spPr>
          <a:xfrm>
            <a:off x="10024800" y="1886710"/>
            <a:ext cx="1469435" cy="245756"/>
          </a:xfrm>
          <a:prstGeom prst="rect">
            <a:avLst/>
          </a:prstGeom>
          <a:noFill/>
          <a:ln>
            <a:noFill/>
          </a:ln>
        </p:spPr>
      </p:pic>
      <p:pic>
        <p:nvPicPr>
          <p:cNvPr id="3251" name="Google Shape;3251;p228"/>
          <p:cNvPicPr preferRelativeResize="0"/>
          <p:nvPr/>
        </p:nvPicPr>
        <p:blipFill>
          <a:blip r:embed="rId29">
            <a:alphaModFix/>
          </a:blip>
          <a:stretch>
            <a:fillRect/>
          </a:stretch>
        </p:blipFill>
        <p:spPr>
          <a:xfrm>
            <a:off x="3431975" y="4832889"/>
            <a:ext cx="1381747" cy="296876"/>
          </a:xfrm>
          <a:prstGeom prst="rect">
            <a:avLst/>
          </a:prstGeom>
          <a:noFill/>
          <a:ln>
            <a:noFill/>
          </a:ln>
        </p:spPr>
      </p:pic>
      <p:pic>
        <p:nvPicPr>
          <p:cNvPr id="3252" name="Google Shape;3252;p228"/>
          <p:cNvPicPr preferRelativeResize="0"/>
          <p:nvPr/>
        </p:nvPicPr>
        <p:blipFill>
          <a:blip r:embed="rId30">
            <a:alphaModFix/>
          </a:blip>
          <a:stretch>
            <a:fillRect/>
          </a:stretch>
        </p:blipFill>
        <p:spPr>
          <a:xfrm>
            <a:off x="3749251" y="5873938"/>
            <a:ext cx="830042" cy="546874"/>
          </a:xfrm>
          <a:prstGeom prst="rect">
            <a:avLst/>
          </a:prstGeom>
          <a:noFill/>
          <a:ln>
            <a:noFill/>
          </a:ln>
        </p:spPr>
      </p:pic>
      <p:pic>
        <p:nvPicPr>
          <p:cNvPr id="3253" name="Google Shape;3253;p228"/>
          <p:cNvPicPr preferRelativeResize="0"/>
          <p:nvPr/>
        </p:nvPicPr>
        <p:blipFill>
          <a:blip r:embed="rId31">
            <a:alphaModFix/>
          </a:blip>
          <a:stretch>
            <a:fillRect/>
          </a:stretch>
        </p:blipFill>
        <p:spPr>
          <a:xfrm>
            <a:off x="9817900" y="3615152"/>
            <a:ext cx="796101" cy="406012"/>
          </a:xfrm>
          <a:prstGeom prst="rect">
            <a:avLst/>
          </a:prstGeom>
          <a:noFill/>
          <a:ln>
            <a:noFill/>
          </a:ln>
        </p:spPr>
      </p:pic>
      <p:pic>
        <p:nvPicPr>
          <p:cNvPr id="3254" name="Google Shape;3254;p228"/>
          <p:cNvPicPr preferRelativeResize="0"/>
          <p:nvPr/>
        </p:nvPicPr>
        <p:blipFill rotWithShape="1">
          <a:blip r:embed="rId32">
            <a:alphaModFix/>
          </a:blip>
          <a:srcRect b="33047" l="0" r="0" t="32517"/>
          <a:stretch/>
        </p:blipFill>
        <p:spPr>
          <a:xfrm>
            <a:off x="2922630" y="2221586"/>
            <a:ext cx="888950" cy="3061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8" name="Shape 3258"/>
        <p:cNvGrpSpPr/>
        <p:nvPr/>
      </p:nvGrpSpPr>
      <p:grpSpPr>
        <a:xfrm>
          <a:off x="0" y="0"/>
          <a:ext cx="0" cy="0"/>
          <a:chOff x="0" y="0"/>
          <a:chExt cx="0" cy="0"/>
        </a:xfrm>
      </p:grpSpPr>
      <p:sp>
        <p:nvSpPr>
          <p:cNvPr id="3259" name="Google Shape;3259;p229"/>
          <p:cNvSpPr txBox="1"/>
          <p:nvPr/>
        </p:nvSpPr>
        <p:spPr>
          <a:xfrm>
            <a:off x="813750" y="1230575"/>
            <a:ext cx="10564500" cy="816300"/>
          </a:xfrm>
          <a:prstGeom prst="rect">
            <a:avLst/>
          </a:prstGeom>
          <a:noFill/>
          <a:ln>
            <a:noFill/>
          </a:ln>
        </p:spPr>
        <p:txBody>
          <a:bodyPr anchorCtr="0" anchor="t" bIns="0" lIns="0" spcFirstLastPara="1" rIns="0" wrap="square" tIns="0">
            <a:noAutofit/>
          </a:bodyPr>
          <a:lstStyle/>
          <a:p>
            <a:pPr indent="0" lvl="0" marL="0" rtl="0" algn="l">
              <a:lnSpc>
                <a:spcPct val="108000"/>
              </a:lnSpc>
              <a:spcBef>
                <a:spcPts val="0"/>
              </a:spcBef>
              <a:spcAft>
                <a:spcPts val="0"/>
              </a:spcAft>
              <a:buNone/>
            </a:pPr>
            <a:r>
              <a:rPr lang="en" sz="4800">
                <a:solidFill>
                  <a:schemeClr val="lt1"/>
                </a:solidFill>
                <a:latin typeface="Red Hat Display Medium"/>
                <a:ea typeface="Red Hat Display Medium"/>
                <a:cs typeface="Red Hat Display Medium"/>
                <a:sym typeface="Red Hat Display Medium"/>
              </a:rPr>
              <a:t>Openshift Data Science</a:t>
            </a:r>
            <a:endParaRPr sz="4800">
              <a:solidFill>
                <a:srgbClr val="FFFFFF"/>
              </a:solidFill>
              <a:latin typeface="Red Hat Display"/>
              <a:ea typeface="Red Hat Display"/>
              <a:cs typeface="Red Hat Display"/>
              <a:sym typeface="Red Hat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p212"/>
          <p:cNvSpPr txBox="1"/>
          <p:nvPr>
            <p:ph idx="12" type="sldNum"/>
          </p:nvPr>
        </p:nvSpPr>
        <p:spPr>
          <a:xfrm>
            <a:off x="82080" y="6169680"/>
            <a:ext cx="731100" cy="1431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fld id="{00000000-1234-1234-1234-123412341234}" type="slidenum">
              <a:rPr b="0" i="0" lang="en" sz="800" u="none" cap="none" strike="noStrike">
                <a:solidFill>
                  <a:srgbClr val="000000"/>
                </a:solidFill>
                <a:latin typeface="Overpass SemiBold"/>
                <a:ea typeface="Overpass SemiBold"/>
                <a:cs typeface="Overpass SemiBold"/>
                <a:sym typeface="Overpass SemiBold"/>
              </a:rPr>
              <a:t>‹#›</a:t>
            </a:fld>
            <a:endParaRPr b="0" i="0" sz="800" u="none" cap="none" strike="noStrike">
              <a:solidFill>
                <a:srgbClr val="000000"/>
              </a:solidFill>
              <a:latin typeface="Overpass SemiBold"/>
              <a:ea typeface="Overpass SemiBold"/>
              <a:cs typeface="Overpass SemiBold"/>
              <a:sym typeface="Overpass SemiBold"/>
            </a:endParaRPr>
          </a:p>
        </p:txBody>
      </p:sp>
      <p:pic>
        <p:nvPicPr>
          <p:cNvPr id="2767" name="Google Shape;2767;p212"/>
          <p:cNvPicPr preferRelativeResize="0"/>
          <p:nvPr/>
        </p:nvPicPr>
        <p:blipFill>
          <a:blip r:embed="rId3">
            <a:alphaModFix/>
          </a:blip>
          <a:stretch>
            <a:fillRect/>
          </a:stretch>
        </p:blipFill>
        <p:spPr>
          <a:xfrm>
            <a:off x="2370900" y="1038375"/>
            <a:ext cx="7541673" cy="50265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3" name="Shape 3263"/>
        <p:cNvGrpSpPr/>
        <p:nvPr/>
      </p:nvGrpSpPr>
      <p:grpSpPr>
        <a:xfrm>
          <a:off x="0" y="0"/>
          <a:ext cx="0" cy="0"/>
          <a:chOff x="0" y="0"/>
          <a:chExt cx="0" cy="0"/>
        </a:xfrm>
      </p:grpSpPr>
      <p:sp>
        <p:nvSpPr>
          <p:cNvPr id="3264" name="Google Shape;3264;p2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Overview of Red Hat OpenShift Data Science</a:t>
            </a:r>
            <a:endParaRPr/>
          </a:p>
        </p:txBody>
      </p:sp>
      <p:sp>
        <p:nvSpPr>
          <p:cNvPr id="3265" name="Google Shape;3265;p230"/>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Medium"/>
                <a:ea typeface="Red Hat Display Medium"/>
                <a:cs typeface="Red Hat Display Medium"/>
                <a:sym typeface="Red Hat Display Medium"/>
              </a:rPr>
              <a:t>Based on O</a:t>
            </a:r>
            <a:r>
              <a:rPr lang="en">
                <a:latin typeface="Red Hat Display Medium"/>
                <a:ea typeface="Red Hat Display Medium"/>
                <a:cs typeface="Red Hat Display Medium"/>
                <a:sym typeface="Red Hat Display Medium"/>
              </a:rPr>
              <a:t>pen Data Hub</a:t>
            </a:r>
            <a:r>
              <a:rPr lang="en">
                <a:latin typeface="Red Hat Display Medium"/>
                <a:ea typeface="Red Hat Display Medium"/>
                <a:cs typeface="Red Hat Display Medium"/>
                <a:sym typeface="Red Hat Display Medium"/>
              </a:rPr>
              <a:t> and Operate First</a:t>
            </a:r>
            <a:endParaRPr>
              <a:latin typeface="Red Hat Display Medium"/>
              <a:ea typeface="Red Hat Display Medium"/>
              <a:cs typeface="Red Hat Display Medium"/>
              <a:sym typeface="Red Hat Display Medium"/>
            </a:endParaRPr>
          </a:p>
        </p:txBody>
      </p:sp>
      <p:sp>
        <p:nvSpPr>
          <p:cNvPr id="3266" name="Google Shape;3266;p2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67" name="Google Shape;3267;p230"/>
          <p:cNvSpPr txBox="1"/>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800">
                <a:solidFill>
                  <a:srgbClr val="000000"/>
                </a:solidFill>
                <a:latin typeface="Red Hat Display"/>
                <a:ea typeface="Red Hat Display"/>
                <a:cs typeface="Red Hat Display"/>
                <a:sym typeface="Red Hat Display"/>
              </a:rPr>
              <a:t>Open Data Hub: </a:t>
            </a:r>
            <a:r>
              <a:rPr lang="en" sz="800" u="sng">
                <a:solidFill>
                  <a:srgbClr val="EE0000"/>
                </a:solidFill>
                <a:latin typeface="Red Hat Display"/>
                <a:ea typeface="Red Hat Display"/>
                <a:cs typeface="Red Hat Display"/>
                <a:sym typeface="Red Hat Display"/>
                <a:hlinkClick r:id="rId4">
                  <a:extLst>
                    <a:ext uri="{A12FA001-AC4F-418D-AE19-62706E023703}">
                      <ahyp:hlinkClr val="tx"/>
                    </a:ext>
                  </a:extLst>
                </a:hlinkClick>
              </a:rPr>
              <a:t>https://opendatahub.io</a:t>
            </a:r>
            <a:endParaRPr sz="800">
              <a:solidFill>
                <a:srgbClr val="000000"/>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800">
                <a:solidFill>
                  <a:srgbClr val="000000"/>
                </a:solidFill>
                <a:latin typeface="Red Hat Display"/>
                <a:ea typeface="Red Hat Display"/>
                <a:cs typeface="Red Hat Display"/>
                <a:sym typeface="Red Hat Display"/>
              </a:rPr>
              <a:t>Operate First: </a:t>
            </a:r>
            <a:r>
              <a:rPr lang="en" sz="800" u="sng">
                <a:solidFill>
                  <a:srgbClr val="EE0000"/>
                </a:solidFill>
                <a:latin typeface="Red Hat Display"/>
                <a:ea typeface="Red Hat Display"/>
                <a:cs typeface="Red Hat Display"/>
                <a:sym typeface="Red Hat Display"/>
                <a:hlinkClick r:id="rId5">
                  <a:extLst>
                    <a:ext uri="{A12FA001-AC4F-418D-AE19-62706E023703}">
                      <ahyp:hlinkClr val="tx"/>
                    </a:ext>
                  </a:extLst>
                </a:hlinkClick>
              </a:rPr>
              <a:t>https://openinfralabs.org/</a:t>
            </a:r>
            <a:r>
              <a:rPr lang="en" sz="800">
                <a:solidFill>
                  <a:srgbClr val="000000"/>
                </a:solidFill>
                <a:latin typeface="Red Hat Display"/>
                <a:ea typeface="Red Hat Display"/>
                <a:cs typeface="Red Hat Display"/>
                <a:sym typeface="Red Hat Display"/>
              </a:rPr>
              <a:t> and </a:t>
            </a:r>
            <a:r>
              <a:rPr lang="en" sz="800" u="sng">
                <a:solidFill>
                  <a:srgbClr val="EE0000"/>
                </a:solidFill>
                <a:latin typeface="Red Hat Display"/>
                <a:ea typeface="Red Hat Display"/>
                <a:cs typeface="Red Hat Display"/>
                <a:sym typeface="Red Hat Display"/>
                <a:hlinkClick r:id="rId6">
                  <a:extLst>
                    <a:ext uri="{A12FA001-AC4F-418D-AE19-62706E023703}">
                      <ahyp:hlinkClr val="tx"/>
                    </a:ext>
                  </a:extLst>
                </a:hlinkClick>
              </a:rPr>
              <a:t>https://www.operate-first.cloud/</a:t>
            </a:r>
            <a:endParaRPr sz="800">
              <a:solidFill>
                <a:srgbClr val="000000"/>
              </a:solidFill>
              <a:latin typeface="Red Hat Display"/>
              <a:ea typeface="Red Hat Display"/>
              <a:cs typeface="Red Hat Display"/>
              <a:sym typeface="Red Hat Display"/>
            </a:endParaRPr>
          </a:p>
        </p:txBody>
      </p:sp>
      <p:sp>
        <p:nvSpPr>
          <p:cNvPr id="3268" name="Google Shape;3268;p230"/>
          <p:cNvSpPr/>
          <p:nvPr/>
        </p:nvSpPr>
        <p:spPr>
          <a:xfrm>
            <a:off x="1904200" y="2291975"/>
            <a:ext cx="6238200" cy="11712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None/>
            </a:pPr>
            <a:r>
              <a:rPr b="1" lang="en" sz="1600">
                <a:solidFill>
                  <a:schemeClr val="accent1"/>
                </a:solidFill>
                <a:latin typeface="Red Hat Display"/>
                <a:ea typeface="Red Hat Display"/>
                <a:cs typeface="Red Hat Display"/>
                <a:sym typeface="Red Hat Display"/>
              </a:rPr>
              <a:t>Open Data Hub</a:t>
            </a:r>
            <a:endParaRPr b="1" sz="1600">
              <a:solidFill>
                <a:schemeClr val="accent1"/>
              </a:solidFill>
              <a:latin typeface="Red Hat Display"/>
              <a:ea typeface="Red Hat Display"/>
              <a:cs typeface="Red Hat Display"/>
              <a:sym typeface="Red Hat Display"/>
            </a:endParaRPr>
          </a:p>
          <a:p>
            <a:pPr indent="0" lvl="0" marL="0" rtl="0" algn="l">
              <a:lnSpc>
                <a:spcPct val="115000"/>
              </a:lnSpc>
              <a:spcBef>
                <a:spcPts val="1000"/>
              </a:spcBef>
              <a:spcAft>
                <a:spcPts val="0"/>
              </a:spcAft>
              <a:buClr>
                <a:schemeClr val="dk1"/>
              </a:buClr>
              <a:buSzPts val="1100"/>
              <a:buFont typeface="Arial"/>
              <a:buNone/>
            </a:pPr>
            <a:r>
              <a:rPr lang="en" sz="1600">
                <a:solidFill>
                  <a:schemeClr val="dk1"/>
                </a:solidFill>
                <a:latin typeface="Red Hat Display"/>
                <a:ea typeface="Red Hat Display"/>
                <a:cs typeface="Red Hat Display"/>
                <a:sym typeface="Red Hat Display"/>
              </a:rPr>
              <a:t>Community driven upstream meta-project demonstrating AI/ML platform on Red Hat OpenShift comprised of open source projects</a:t>
            </a:r>
            <a:endParaRPr b="1" sz="1600">
              <a:solidFill>
                <a:schemeClr val="accent1"/>
              </a:solidFill>
              <a:latin typeface="Red Hat Display"/>
              <a:ea typeface="Red Hat Display"/>
              <a:cs typeface="Red Hat Display"/>
              <a:sym typeface="Red Hat Display"/>
            </a:endParaRPr>
          </a:p>
        </p:txBody>
      </p:sp>
      <p:sp>
        <p:nvSpPr>
          <p:cNvPr id="3269" name="Google Shape;3269;p230"/>
          <p:cNvSpPr txBox="1"/>
          <p:nvPr>
            <p:ph idx="2" type="subTitle"/>
          </p:nvPr>
        </p:nvSpPr>
        <p:spPr>
          <a:xfrm>
            <a:off x="885125" y="14249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Upstream code enhanced with operational excellence</a:t>
            </a:r>
            <a:endParaRPr/>
          </a:p>
        </p:txBody>
      </p:sp>
      <p:sp>
        <p:nvSpPr>
          <p:cNvPr id="3270" name="Google Shape;3270;p230"/>
          <p:cNvSpPr/>
          <p:nvPr/>
        </p:nvSpPr>
        <p:spPr>
          <a:xfrm>
            <a:off x="2556350" y="3564450"/>
            <a:ext cx="6238200" cy="11712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None/>
            </a:pPr>
            <a:r>
              <a:rPr b="1" lang="en" sz="1600">
                <a:solidFill>
                  <a:schemeClr val="accent1"/>
                </a:solidFill>
                <a:latin typeface="Red Hat Display"/>
                <a:ea typeface="Red Hat Display"/>
                <a:cs typeface="Red Hat Display"/>
                <a:sym typeface="Red Hat Display"/>
              </a:rPr>
              <a:t>Operate First</a:t>
            </a:r>
            <a:endParaRPr b="1" sz="1600">
              <a:solidFill>
                <a:schemeClr val="accent1"/>
              </a:solidFill>
              <a:latin typeface="Red Hat Display"/>
              <a:ea typeface="Red Hat Display"/>
              <a:cs typeface="Red Hat Display"/>
              <a:sym typeface="Red Hat Display"/>
            </a:endParaRPr>
          </a:p>
          <a:p>
            <a:pPr indent="0" lvl="0" marL="0" rtl="0" algn="l">
              <a:lnSpc>
                <a:spcPct val="115000"/>
              </a:lnSpc>
              <a:spcBef>
                <a:spcPts val="1000"/>
              </a:spcBef>
              <a:spcAft>
                <a:spcPts val="0"/>
              </a:spcAft>
              <a:buNone/>
            </a:pPr>
            <a:r>
              <a:rPr lang="en" sz="1600">
                <a:solidFill>
                  <a:schemeClr val="dk1"/>
                </a:solidFill>
                <a:latin typeface="Red Hat Display"/>
                <a:ea typeface="Red Hat Display"/>
                <a:cs typeface="Red Hat Display"/>
                <a:sym typeface="Red Hat Display"/>
              </a:rPr>
              <a:t>Subset Open Data Hub operated at scale for community and university audiences to infuse operational excellence</a:t>
            </a:r>
            <a:endParaRPr b="1" sz="1600">
              <a:solidFill>
                <a:schemeClr val="accent1"/>
              </a:solidFill>
              <a:latin typeface="Red Hat Display"/>
              <a:ea typeface="Red Hat Display"/>
              <a:cs typeface="Red Hat Display"/>
              <a:sym typeface="Red Hat Display"/>
            </a:endParaRPr>
          </a:p>
        </p:txBody>
      </p:sp>
      <p:sp>
        <p:nvSpPr>
          <p:cNvPr id="3271" name="Google Shape;3271;p230"/>
          <p:cNvSpPr/>
          <p:nvPr/>
        </p:nvSpPr>
        <p:spPr>
          <a:xfrm>
            <a:off x="3258950" y="4836925"/>
            <a:ext cx="6855000" cy="1171200"/>
          </a:xfrm>
          <a:prstGeom prst="rect">
            <a:avLst/>
          </a:prstGeom>
          <a:noFill/>
          <a:ln>
            <a:noFill/>
          </a:ln>
        </p:spPr>
        <p:txBody>
          <a:bodyPr anchorCtr="0" anchor="t" bIns="91425" lIns="0" spcFirstLastPara="1" rIns="91425" wrap="square" tIns="0">
            <a:noAutofit/>
          </a:bodyPr>
          <a:lstStyle/>
          <a:p>
            <a:pPr indent="0" lvl="0" marL="0" rtl="0" algn="l">
              <a:lnSpc>
                <a:spcPct val="115000"/>
              </a:lnSpc>
              <a:spcBef>
                <a:spcPts val="0"/>
              </a:spcBef>
              <a:spcAft>
                <a:spcPts val="0"/>
              </a:spcAft>
              <a:buNone/>
            </a:pPr>
            <a:r>
              <a:rPr b="1" lang="en" sz="1600">
                <a:solidFill>
                  <a:schemeClr val="accent1"/>
                </a:solidFill>
                <a:latin typeface="Red Hat Display"/>
                <a:ea typeface="Red Hat Display"/>
                <a:cs typeface="Red Hat Display"/>
                <a:sym typeface="Red Hat Display"/>
              </a:rPr>
              <a:t>Red Hat OpenShift Data Science</a:t>
            </a:r>
            <a:endParaRPr b="1" sz="1600">
              <a:solidFill>
                <a:schemeClr val="accent1"/>
              </a:solidFill>
              <a:latin typeface="Red Hat Display"/>
              <a:ea typeface="Red Hat Display"/>
              <a:cs typeface="Red Hat Display"/>
              <a:sym typeface="Red Hat Display"/>
            </a:endParaRPr>
          </a:p>
          <a:p>
            <a:pPr indent="0" lvl="0" marL="0" rtl="0" algn="l">
              <a:lnSpc>
                <a:spcPct val="115000"/>
              </a:lnSpc>
              <a:spcBef>
                <a:spcPts val="1000"/>
              </a:spcBef>
              <a:spcAft>
                <a:spcPts val="0"/>
              </a:spcAft>
              <a:buNone/>
            </a:pPr>
            <a:r>
              <a:rPr lang="en" sz="1600">
                <a:solidFill>
                  <a:schemeClr val="dk1"/>
                </a:solidFill>
                <a:latin typeface="Red Hat Display"/>
                <a:ea typeface="Red Hat Display"/>
                <a:cs typeface="Red Hat Display"/>
                <a:sym typeface="Red Hat Display"/>
              </a:rPr>
              <a:t>Subset of Operate First delivered as a cloud service on Red Hat OpenShift Managed on Amazon Web Services with optional ISV offerings</a:t>
            </a:r>
            <a:endParaRPr sz="1600">
              <a:solidFill>
                <a:schemeClr val="dk1"/>
              </a:solidFill>
              <a:latin typeface="Red Hat Display"/>
              <a:ea typeface="Red Hat Display"/>
              <a:cs typeface="Red Hat Display"/>
              <a:sym typeface="Red Hat Display"/>
            </a:endParaRPr>
          </a:p>
        </p:txBody>
      </p:sp>
      <p:cxnSp>
        <p:nvCxnSpPr>
          <p:cNvPr id="3272" name="Google Shape;3272;p230"/>
          <p:cNvCxnSpPr/>
          <p:nvPr/>
        </p:nvCxnSpPr>
        <p:spPr>
          <a:xfrm>
            <a:off x="47803" y="2424400"/>
            <a:ext cx="1704000" cy="0"/>
          </a:xfrm>
          <a:prstGeom prst="straightConnector1">
            <a:avLst/>
          </a:prstGeom>
          <a:noFill/>
          <a:ln cap="rnd" cmpd="sng" w="19050">
            <a:solidFill>
              <a:schemeClr val="accent1"/>
            </a:solidFill>
            <a:prstDash val="dot"/>
            <a:round/>
            <a:headEnd len="med" w="med" type="none"/>
            <a:tailEnd len="med" w="med" type="none"/>
          </a:ln>
        </p:spPr>
      </p:cxnSp>
      <p:cxnSp>
        <p:nvCxnSpPr>
          <p:cNvPr id="3273" name="Google Shape;3273;p230"/>
          <p:cNvCxnSpPr/>
          <p:nvPr/>
        </p:nvCxnSpPr>
        <p:spPr>
          <a:xfrm>
            <a:off x="35450" y="3696875"/>
            <a:ext cx="2368500" cy="0"/>
          </a:xfrm>
          <a:prstGeom prst="straightConnector1">
            <a:avLst/>
          </a:prstGeom>
          <a:noFill/>
          <a:ln cap="rnd" cmpd="sng" w="19050">
            <a:solidFill>
              <a:schemeClr val="accent1"/>
            </a:solidFill>
            <a:prstDash val="dot"/>
            <a:round/>
            <a:headEnd len="med" w="med" type="none"/>
            <a:tailEnd len="med" w="med" type="none"/>
          </a:ln>
        </p:spPr>
      </p:cxnSp>
      <p:cxnSp>
        <p:nvCxnSpPr>
          <p:cNvPr id="3274" name="Google Shape;3274;p230"/>
          <p:cNvCxnSpPr/>
          <p:nvPr/>
        </p:nvCxnSpPr>
        <p:spPr>
          <a:xfrm>
            <a:off x="76250" y="4969350"/>
            <a:ext cx="3030300" cy="0"/>
          </a:xfrm>
          <a:prstGeom prst="straightConnector1">
            <a:avLst/>
          </a:prstGeom>
          <a:noFill/>
          <a:ln cap="rnd" cmpd="sng" w="19050">
            <a:solidFill>
              <a:schemeClr val="accent1"/>
            </a:solidFill>
            <a:prstDash val="dot"/>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8" name="Shape 3278"/>
        <p:cNvGrpSpPr/>
        <p:nvPr/>
      </p:nvGrpSpPr>
      <p:grpSpPr>
        <a:xfrm>
          <a:off x="0" y="0"/>
          <a:ext cx="0" cy="0"/>
          <a:chOff x="0" y="0"/>
          <a:chExt cx="0" cy="0"/>
        </a:xfrm>
      </p:grpSpPr>
      <p:sp>
        <p:nvSpPr>
          <p:cNvPr id="3279" name="Google Shape;3279;p231"/>
          <p:cNvSpPr txBox="1"/>
          <p:nvPr/>
        </p:nvSpPr>
        <p:spPr>
          <a:xfrm>
            <a:off x="1798475" y="2455650"/>
            <a:ext cx="2322300" cy="379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rgbClr val="FFFFFF"/>
                </a:solidFill>
                <a:latin typeface="Red Hat Display Medium"/>
                <a:ea typeface="Red Hat Display Medium"/>
                <a:cs typeface="Red Hat Display Medium"/>
                <a:sym typeface="Red Hat Display Medium"/>
              </a:rPr>
              <a:t>Gather a</a:t>
            </a:r>
            <a:r>
              <a:rPr lang="en" sz="1100">
                <a:solidFill>
                  <a:srgbClr val="FFFFFF"/>
                </a:solidFill>
                <a:latin typeface="Red Hat Display Medium"/>
                <a:ea typeface="Red Hat Display Medium"/>
                <a:cs typeface="Red Hat Display Medium"/>
                <a:sym typeface="Red Hat Display Medium"/>
              </a:rPr>
              <a:t>nd prepare</a:t>
            </a:r>
            <a:r>
              <a:rPr lang="en" sz="1100">
                <a:solidFill>
                  <a:srgbClr val="FFFFFF"/>
                </a:solidFill>
                <a:latin typeface="Red Hat Display Medium"/>
                <a:ea typeface="Red Hat Display Medium"/>
                <a:cs typeface="Red Hat Display Medium"/>
                <a:sym typeface="Red Hat Display Medium"/>
              </a:rPr>
              <a:t> data</a:t>
            </a:r>
            <a:endParaRPr sz="1100">
              <a:solidFill>
                <a:srgbClr val="FFFFFF"/>
              </a:solidFill>
              <a:latin typeface="Red Hat Display Medium"/>
              <a:ea typeface="Red Hat Display Medium"/>
              <a:cs typeface="Red Hat Display Medium"/>
              <a:sym typeface="Red Hat Display Medium"/>
            </a:endParaRPr>
          </a:p>
        </p:txBody>
      </p:sp>
      <p:sp>
        <p:nvSpPr>
          <p:cNvPr id="3280" name="Google Shape;3280;p231"/>
          <p:cNvSpPr txBox="1"/>
          <p:nvPr/>
        </p:nvSpPr>
        <p:spPr>
          <a:xfrm>
            <a:off x="6639192" y="2455650"/>
            <a:ext cx="2322300" cy="3795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rgbClr val="FFFFFF"/>
                </a:solidFill>
                <a:latin typeface="Red Hat Display Medium"/>
                <a:ea typeface="Red Hat Display Medium"/>
                <a:cs typeface="Red Hat Display Medium"/>
                <a:sym typeface="Red Hat Display Medium"/>
              </a:rPr>
              <a:t>Integrate models in app dev</a:t>
            </a:r>
            <a:endParaRPr sz="1100">
              <a:solidFill>
                <a:srgbClr val="FFFFFF"/>
              </a:solidFill>
              <a:latin typeface="Red Hat Display Medium"/>
              <a:ea typeface="Red Hat Display Medium"/>
              <a:cs typeface="Red Hat Display Medium"/>
              <a:sym typeface="Red Hat Display Medium"/>
            </a:endParaRPr>
          </a:p>
        </p:txBody>
      </p:sp>
      <p:sp>
        <p:nvSpPr>
          <p:cNvPr id="3281" name="Google Shape;3281;p231"/>
          <p:cNvSpPr txBox="1"/>
          <p:nvPr/>
        </p:nvSpPr>
        <p:spPr>
          <a:xfrm>
            <a:off x="9059551" y="2455650"/>
            <a:ext cx="2322300" cy="3795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100">
                <a:solidFill>
                  <a:srgbClr val="FFFFFF"/>
                </a:solidFill>
                <a:latin typeface="Red Hat Display Medium"/>
                <a:ea typeface="Red Hat Display Medium"/>
                <a:cs typeface="Red Hat Display Medium"/>
                <a:sym typeface="Red Hat Display Medium"/>
              </a:rPr>
              <a:t>Model monitoring</a:t>
            </a:r>
            <a:endParaRPr sz="1100">
              <a:solidFill>
                <a:srgbClr val="FFFFFF"/>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100">
                <a:solidFill>
                  <a:srgbClr val="FFFFFF"/>
                </a:solidFill>
                <a:latin typeface="Red Hat Display Medium"/>
                <a:ea typeface="Red Hat Display Medium"/>
                <a:cs typeface="Red Hat Display Medium"/>
                <a:sym typeface="Red Hat Display Medium"/>
              </a:rPr>
              <a:t>and management</a:t>
            </a:r>
            <a:endParaRPr sz="1100">
              <a:solidFill>
                <a:srgbClr val="FFFFFF"/>
              </a:solidFill>
              <a:latin typeface="Red Hat Display Medium"/>
              <a:ea typeface="Red Hat Display Medium"/>
              <a:cs typeface="Red Hat Display Medium"/>
              <a:sym typeface="Red Hat Display Medium"/>
            </a:endParaRPr>
          </a:p>
        </p:txBody>
      </p:sp>
      <p:sp>
        <p:nvSpPr>
          <p:cNvPr id="3282" name="Google Shape;3282;p231"/>
          <p:cNvSpPr txBox="1"/>
          <p:nvPr/>
        </p:nvSpPr>
        <p:spPr>
          <a:xfrm>
            <a:off x="4218834" y="2455650"/>
            <a:ext cx="2322300" cy="379500"/>
          </a:xfrm>
          <a:prstGeom prst="rect">
            <a:avLst/>
          </a:prstGeom>
          <a:solidFill>
            <a:schemeClr val="accent2"/>
          </a:solidFill>
          <a:ln cap="sq"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solidFill>
                  <a:srgbClr val="FFFFFF"/>
                </a:solidFill>
                <a:latin typeface="Red Hat Display Medium"/>
                <a:ea typeface="Red Hat Display Medium"/>
                <a:cs typeface="Red Hat Display Medium"/>
                <a:sym typeface="Red Hat Display Medium"/>
              </a:rPr>
              <a:t>Develop model</a:t>
            </a:r>
            <a:endParaRPr sz="1100">
              <a:solidFill>
                <a:srgbClr val="FFFFFF"/>
              </a:solidFill>
              <a:latin typeface="Red Hat Display Medium"/>
              <a:ea typeface="Red Hat Display Medium"/>
              <a:cs typeface="Red Hat Display Medium"/>
              <a:sym typeface="Red Hat Display Medium"/>
            </a:endParaRPr>
          </a:p>
        </p:txBody>
      </p:sp>
      <p:sp>
        <p:nvSpPr>
          <p:cNvPr id="3283" name="Google Shape;3283;p2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84" name="Google Shape;3284;p2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Overview of Red Hat OpenShift Data Science</a:t>
            </a:r>
            <a:endParaRPr/>
          </a:p>
        </p:txBody>
      </p:sp>
      <p:sp>
        <p:nvSpPr>
          <p:cNvPr id="3285" name="Google Shape;3285;p231"/>
          <p:cNvSpPr txBox="1"/>
          <p:nvPr>
            <p:ph type="title"/>
          </p:nvPr>
        </p:nvSpPr>
        <p:spPr>
          <a:xfrm>
            <a:off x="1271963" y="806875"/>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Medium"/>
                <a:ea typeface="Red Hat Display Medium"/>
                <a:cs typeface="Red Hat Display Medium"/>
                <a:sym typeface="Red Hat Display Medium"/>
              </a:rPr>
              <a:t>… and integrating our partner ecosystem</a:t>
            </a:r>
            <a:endParaRPr>
              <a:latin typeface="Red Hat Display Medium"/>
              <a:ea typeface="Red Hat Display Medium"/>
              <a:cs typeface="Red Hat Display Medium"/>
              <a:sym typeface="Red Hat Display Medium"/>
            </a:endParaRPr>
          </a:p>
        </p:txBody>
      </p:sp>
      <p:sp>
        <p:nvSpPr>
          <p:cNvPr id="3286" name="Google Shape;3286;p231"/>
          <p:cNvSpPr/>
          <p:nvPr/>
        </p:nvSpPr>
        <p:spPr>
          <a:xfrm>
            <a:off x="1798400" y="2935525"/>
            <a:ext cx="9583500" cy="798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100">
              <a:solidFill>
                <a:schemeClr val="accent1"/>
              </a:solidFill>
              <a:latin typeface="Red Hat Text Medium"/>
              <a:ea typeface="Red Hat Text Medium"/>
              <a:cs typeface="Red Hat Text Medium"/>
              <a:sym typeface="Red Hat Text Medium"/>
            </a:endParaRPr>
          </a:p>
        </p:txBody>
      </p:sp>
      <p:sp>
        <p:nvSpPr>
          <p:cNvPr id="3287" name="Google Shape;3287;p231"/>
          <p:cNvSpPr/>
          <p:nvPr/>
        </p:nvSpPr>
        <p:spPr>
          <a:xfrm>
            <a:off x="1798400" y="4880350"/>
            <a:ext cx="9583500" cy="438300"/>
          </a:xfrm>
          <a:prstGeom prst="rect">
            <a:avLst/>
          </a:prstGeom>
          <a:solidFill>
            <a:srgbClr val="D5D5D5"/>
          </a:solidFill>
          <a:ln>
            <a:noFill/>
          </a:ln>
        </p:spPr>
        <p:txBody>
          <a:bodyPr anchorCtr="0" anchor="ctr" bIns="91425" lIns="91425" spcFirstLastPara="1" rIns="91425" wrap="square" tIns="91425">
            <a:noAutofit/>
          </a:bodyPr>
          <a:lstStyle/>
          <a:p>
            <a:pPr indent="0" lvl="0" marL="274320" rtl="0" algn="l">
              <a:spcBef>
                <a:spcPts val="0"/>
              </a:spcBef>
              <a:spcAft>
                <a:spcPts val="0"/>
              </a:spcAft>
              <a:buNone/>
            </a:pPr>
            <a:r>
              <a:rPr lang="en" sz="1100">
                <a:solidFill>
                  <a:schemeClr val="dk1"/>
                </a:solidFill>
                <a:latin typeface="Red Hat Display Medium"/>
                <a:ea typeface="Red Hat Display Medium"/>
                <a:cs typeface="Red Hat Display Medium"/>
                <a:sym typeface="Red Hat Display Medium"/>
              </a:rPr>
              <a:t>Open hybrid cloud platform with self service capabilities</a:t>
            </a:r>
            <a:endParaRPr sz="1100">
              <a:solidFill>
                <a:schemeClr val="dk1"/>
              </a:solidFill>
              <a:latin typeface="Red Hat Display Medium"/>
              <a:ea typeface="Red Hat Display Medium"/>
              <a:cs typeface="Red Hat Display Medium"/>
              <a:sym typeface="Red Hat Display Medium"/>
            </a:endParaRPr>
          </a:p>
        </p:txBody>
      </p:sp>
      <p:sp>
        <p:nvSpPr>
          <p:cNvPr id="3288" name="Google Shape;3288;p231"/>
          <p:cNvSpPr/>
          <p:nvPr/>
        </p:nvSpPr>
        <p:spPr>
          <a:xfrm>
            <a:off x="1798400" y="5316637"/>
            <a:ext cx="9583500" cy="438300"/>
          </a:xfrm>
          <a:prstGeom prst="rect">
            <a:avLst/>
          </a:prstGeom>
          <a:solidFill>
            <a:srgbClr val="D5D5D5"/>
          </a:solidFill>
          <a:ln>
            <a:noFill/>
          </a:ln>
        </p:spPr>
        <p:txBody>
          <a:bodyPr anchorCtr="0" anchor="ctr" bIns="91425" lIns="91425" spcFirstLastPara="1" rIns="91425" wrap="square" tIns="91425">
            <a:noAutofit/>
          </a:bodyPr>
          <a:lstStyle/>
          <a:p>
            <a:pPr indent="0" lvl="0" marL="274320" rtl="0" algn="l">
              <a:spcBef>
                <a:spcPts val="0"/>
              </a:spcBef>
              <a:spcAft>
                <a:spcPts val="0"/>
              </a:spcAft>
              <a:buNone/>
            </a:pPr>
            <a:r>
              <a:rPr lang="en" sz="1100">
                <a:solidFill>
                  <a:schemeClr val="dk1"/>
                </a:solidFill>
                <a:latin typeface="Red Hat Display Medium"/>
                <a:ea typeface="Red Hat Display Medium"/>
                <a:cs typeface="Red Hat Display Medium"/>
                <a:sym typeface="Red Hat Display Medium"/>
              </a:rPr>
              <a:t>Accelerators (NVIDIA GPUs)</a:t>
            </a:r>
            <a:endParaRPr sz="1100">
              <a:solidFill>
                <a:schemeClr val="dk1"/>
              </a:solidFill>
              <a:latin typeface="Red Hat Display Medium"/>
              <a:ea typeface="Red Hat Display Medium"/>
              <a:cs typeface="Red Hat Display Medium"/>
              <a:sym typeface="Red Hat Display Medium"/>
            </a:endParaRPr>
          </a:p>
        </p:txBody>
      </p:sp>
      <p:sp>
        <p:nvSpPr>
          <p:cNvPr id="3289" name="Google Shape;3289;p231"/>
          <p:cNvSpPr/>
          <p:nvPr/>
        </p:nvSpPr>
        <p:spPr>
          <a:xfrm>
            <a:off x="1798400" y="5752925"/>
            <a:ext cx="9583500" cy="438300"/>
          </a:xfrm>
          <a:prstGeom prst="rect">
            <a:avLst/>
          </a:prstGeom>
          <a:solidFill>
            <a:srgbClr val="D5D5D5"/>
          </a:solidFill>
          <a:ln>
            <a:noFill/>
          </a:ln>
        </p:spPr>
        <p:txBody>
          <a:bodyPr anchorCtr="0" anchor="ctr" bIns="91425" lIns="91425" spcFirstLastPara="1" rIns="91425" wrap="square" tIns="91425">
            <a:noAutofit/>
          </a:bodyPr>
          <a:lstStyle/>
          <a:p>
            <a:pPr indent="0" lvl="0" marL="274320" rtl="0" algn="l">
              <a:spcBef>
                <a:spcPts val="0"/>
              </a:spcBef>
              <a:spcAft>
                <a:spcPts val="0"/>
              </a:spcAft>
              <a:buNone/>
            </a:pPr>
            <a:r>
              <a:rPr lang="en" sz="1100">
                <a:solidFill>
                  <a:schemeClr val="dk1"/>
                </a:solidFill>
                <a:latin typeface="Red Hat Display Medium"/>
                <a:ea typeface="Red Hat Display Medium"/>
                <a:cs typeface="Red Hat Display Medium"/>
                <a:sym typeface="Red Hat Display Medium"/>
              </a:rPr>
              <a:t>Cloud infrastructure</a:t>
            </a:r>
            <a:endParaRPr sz="1100">
              <a:solidFill>
                <a:schemeClr val="dk1"/>
              </a:solidFill>
              <a:latin typeface="Red Hat Display Medium"/>
              <a:ea typeface="Red Hat Display Medium"/>
              <a:cs typeface="Red Hat Display Medium"/>
              <a:sym typeface="Red Hat Display Medium"/>
            </a:endParaRPr>
          </a:p>
        </p:txBody>
      </p:sp>
      <p:sp>
        <p:nvSpPr>
          <p:cNvPr id="3290" name="Google Shape;3290;p231"/>
          <p:cNvSpPr txBox="1"/>
          <p:nvPr/>
        </p:nvSpPr>
        <p:spPr>
          <a:xfrm>
            <a:off x="9209597" y="4880357"/>
            <a:ext cx="2001600" cy="438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900">
                <a:latin typeface="Red Hat Display Medium"/>
                <a:ea typeface="Red Hat Display Medium"/>
                <a:cs typeface="Red Hat Display Medium"/>
                <a:sym typeface="Red Hat Display Medium"/>
              </a:rPr>
              <a:t>Red Hat OpenShift  Service on Amazon Web Services</a:t>
            </a:r>
            <a:endParaRPr b="1" sz="1100">
              <a:latin typeface="Red Hat Display"/>
              <a:ea typeface="Red Hat Display"/>
              <a:cs typeface="Red Hat Display"/>
              <a:sym typeface="Red Hat Display"/>
            </a:endParaRPr>
          </a:p>
        </p:txBody>
      </p:sp>
      <p:pic>
        <p:nvPicPr>
          <p:cNvPr id="3291" name="Google Shape;3291;p231"/>
          <p:cNvPicPr preferRelativeResize="0"/>
          <p:nvPr/>
        </p:nvPicPr>
        <p:blipFill>
          <a:blip r:embed="rId4">
            <a:alphaModFix/>
          </a:blip>
          <a:stretch>
            <a:fillRect/>
          </a:stretch>
        </p:blipFill>
        <p:spPr>
          <a:xfrm>
            <a:off x="7147306" y="4972321"/>
            <a:ext cx="1276133" cy="257964"/>
          </a:xfrm>
          <a:prstGeom prst="rect">
            <a:avLst/>
          </a:prstGeom>
          <a:noFill/>
          <a:ln>
            <a:noFill/>
          </a:ln>
        </p:spPr>
      </p:pic>
      <p:pic>
        <p:nvPicPr>
          <p:cNvPr id="3292" name="Google Shape;3292;p231"/>
          <p:cNvPicPr preferRelativeResize="0"/>
          <p:nvPr/>
        </p:nvPicPr>
        <p:blipFill rotWithShape="1">
          <a:blip r:embed="rId5">
            <a:alphaModFix/>
          </a:blip>
          <a:srcRect b="25332" l="0" r="0" t="23769"/>
          <a:stretch/>
        </p:blipFill>
        <p:spPr>
          <a:xfrm>
            <a:off x="7334898" y="5406801"/>
            <a:ext cx="900946" cy="257963"/>
          </a:xfrm>
          <a:prstGeom prst="rect">
            <a:avLst/>
          </a:prstGeom>
          <a:noFill/>
          <a:ln>
            <a:noFill/>
          </a:ln>
        </p:spPr>
      </p:pic>
      <p:pic>
        <p:nvPicPr>
          <p:cNvPr id="3293" name="Google Shape;3293;p231"/>
          <p:cNvPicPr preferRelativeResize="0"/>
          <p:nvPr/>
        </p:nvPicPr>
        <p:blipFill>
          <a:blip r:embed="rId6">
            <a:alphaModFix/>
          </a:blip>
          <a:stretch>
            <a:fillRect/>
          </a:stretch>
        </p:blipFill>
        <p:spPr>
          <a:xfrm>
            <a:off x="7233575" y="5913774"/>
            <a:ext cx="1103599" cy="195925"/>
          </a:xfrm>
          <a:prstGeom prst="rect">
            <a:avLst/>
          </a:prstGeom>
          <a:noFill/>
          <a:ln>
            <a:noFill/>
          </a:ln>
        </p:spPr>
      </p:pic>
      <p:sp>
        <p:nvSpPr>
          <p:cNvPr id="3294" name="Google Shape;3294;p231"/>
          <p:cNvSpPr/>
          <p:nvPr/>
        </p:nvSpPr>
        <p:spPr>
          <a:xfrm>
            <a:off x="5377875" y="1503600"/>
            <a:ext cx="4815010" cy="257965"/>
          </a:xfrm>
          <a:custGeom>
            <a:rect b="b" l="l" r="r" t="t"/>
            <a:pathLst>
              <a:path extrusionOk="0" h="13045" w="150012">
                <a:moveTo>
                  <a:pt x="0" y="13045"/>
                </a:moveTo>
                <a:lnTo>
                  <a:pt x="0" y="0"/>
                </a:lnTo>
                <a:lnTo>
                  <a:pt x="150012" y="0"/>
                </a:lnTo>
                <a:lnTo>
                  <a:pt x="150012" y="13045"/>
                </a:lnTo>
              </a:path>
            </a:pathLst>
          </a:custGeom>
          <a:noFill/>
          <a:ln cap="rnd" cmpd="sng" w="19050">
            <a:solidFill>
              <a:schemeClr val="accent1"/>
            </a:solidFill>
            <a:prstDash val="dot"/>
            <a:round/>
            <a:headEnd len="med" w="med" type="triangle"/>
            <a:tailEnd len="med" w="med" type="none"/>
          </a:ln>
        </p:spPr>
      </p:sp>
      <p:pic>
        <p:nvPicPr>
          <p:cNvPr id="3295" name="Google Shape;3295;p231"/>
          <p:cNvPicPr preferRelativeResize="0"/>
          <p:nvPr/>
        </p:nvPicPr>
        <p:blipFill rotWithShape="1">
          <a:blip r:embed="rId7">
            <a:alphaModFix/>
          </a:blip>
          <a:srcRect b="0" l="0" r="0" t="0"/>
          <a:stretch/>
        </p:blipFill>
        <p:spPr>
          <a:xfrm>
            <a:off x="2693440" y="1813837"/>
            <a:ext cx="553221" cy="553200"/>
          </a:xfrm>
          <a:prstGeom prst="rect">
            <a:avLst/>
          </a:prstGeom>
          <a:noFill/>
          <a:ln>
            <a:noFill/>
          </a:ln>
        </p:spPr>
      </p:pic>
      <p:cxnSp>
        <p:nvCxnSpPr>
          <p:cNvPr id="3296" name="Google Shape;3296;p231"/>
          <p:cNvCxnSpPr/>
          <p:nvPr/>
        </p:nvCxnSpPr>
        <p:spPr>
          <a:xfrm>
            <a:off x="3505188" y="2090437"/>
            <a:ext cx="1289400" cy="0"/>
          </a:xfrm>
          <a:prstGeom prst="straightConnector1">
            <a:avLst/>
          </a:prstGeom>
          <a:noFill/>
          <a:ln cap="rnd" cmpd="sng" w="19050">
            <a:solidFill>
              <a:schemeClr val="accent5"/>
            </a:solidFill>
            <a:prstDash val="dot"/>
            <a:round/>
            <a:headEnd len="med" w="med" type="none"/>
            <a:tailEnd len="med" w="med" type="triangle"/>
          </a:ln>
        </p:spPr>
      </p:cxnSp>
      <p:cxnSp>
        <p:nvCxnSpPr>
          <p:cNvPr id="3297" name="Google Shape;3297;p231"/>
          <p:cNvCxnSpPr/>
          <p:nvPr/>
        </p:nvCxnSpPr>
        <p:spPr>
          <a:xfrm>
            <a:off x="5959913" y="2090437"/>
            <a:ext cx="1289400" cy="0"/>
          </a:xfrm>
          <a:prstGeom prst="straightConnector1">
            <a:avLst/>
          </a:prstGeom>
          <a:noFill/>
          <a:ln cap="rnd" cmpd="sng" w="19050">
            <a:solidFill>
              <a:schemeClr val="accent5"/>
            </a:solidFill>
            <a:prstDash val="dot"/>
            <a:round/>
            <a:headEnd len="med" w="med" type="none"/>
            <a:tailEnd len="med" w="med" type="triangle"/>
          </a:ln>
        </p:spPr>
      </p:cxnSp>
      <p:cxnSp>
        <p:nvCxnSpPr>
          <p:cNvPr id="3298" name="Google Shape;3298;p231"/>
          <p:cNvCxnSpPr/>
          <p:nvPr/>
        </p:nvCxnSpPr>
        <p:spPr>
          <a:xfrm>
            <a:off x="8331850" y="2090437"/>
            <a:ext cx="1289400" cy="0"/>
          </a:xfrm>
          <a:prstGeom prst="straightConnector1">
            <a:avLst/>
          </a:prstGeom>
          <a:noFill/>
          <a:ln cap="rnd" cmpd="sng" w="19050">
            <a:solidFill>
              <a:schemeClr val="accent5"/>
            </a:solidFill>
            <a:prstDash val="dot"/>
            <a:round/>
            <a:headEnd len="med" w="med" type="none"/>
            <a:tailEnd len="med" w="med" type="triangle"/>
          </a:ln>
        </p:spPr>
      </p:cxnSp>
      <p:pic>
        <p:nvPicPr>
          <p:cNvPr id="3299" name="Google Shape;3299;p231"/>
          <p:cNvPicPr preferRelativeResize="0"/>
          <p:nvPr/>
        </p:nvPicPr>
        <p:blipFill rotWithShape="1">
          <a:blip r:embed="rId8">
            <a:alphaModFix/>
          </a:blip>
          <a:srcRect b="0" l="0" r="0" t="0"/>
          <a:stretch/>
        </p:blipFill>
        <p:spPr>
          <a:xfrm>
            <a:off x="5053134" y="1763587"/>
            <a:ext cx="653700" cy="653700"/>
          </a:xfrm>
          <a:prstGeom prst="rect">
            <a:avLst/>
          </a:prstGeom>
          <a:noFill/>
          <a:ln>
            <a:noFill/>
          </a:ln>
        </p:spPr>
      </p:pic>
      <p:pic>
        <p:nvPicPr>
          <p:cNvPr id="3300" name="Google Shape;3300;p231"/>
          <p:cNvPicPr preferRelativeResize="0"/>
          <p:nvPr/>
        </p:nvPicPr>
        <p:blipFill rotWithShape="1">
          <a:blip r:embed="rId9">
            <a:alphaModFix/>
          </a:blip>
          <a:srcRect b="0" l="0" r="0" t="0"/>
          <a:stretch/>
        </p:blipFill>
        <p:spPr>
          <a:xfrm>
            <a:off x="7502417" y="1792525"/>
            <a:ext cx="595850" cy="595823"/>
          </a:xfrm>
          <a:prstGeom prst="rect">
            <a:avLst/>
          </a:prstGeom>
          <a:noFill/>
          <a:ln>
            <a:noFill/>
          </a:ln>
        </p:spPr>
      </p:pic>
      <p:pic>
        <p:nvPicPr>
          <p:cNvPr id="3301" name="Google Shape;3301;p231"/>
          <p:cNvPicPr preferRelativeResize="0"/>
          <p:nvPr/>
        </p:nvPicPr>
        <p:blipFill rotWithShape="1">
          <a:blip r:embed="rId10">
            <a:alphaModFix/>
          </a:blip>
          <a:srcRect b="0" l="0" r="0" t="0"/>
          <a:stretch/>
        </p:blipFill>
        <p:spPr>
          <a:xfrm>
            <a:off x="9854851" y="1724598"/>
            <a:ext cx="731700" cy="731678"/>
          </a:xfrm>
          <a:prstGeom prst="rect">
            <a:avLst/>
          </a:prstGeom>
          <a:noFill/>
          <a:ln>
            <a:noFill/>
          </a:ln>
        </p:spPr>
      </p:pic>
      <p:sp>
        <p:nvSpPr>
          <p:cNvPr id="3302" name="Google Shape;3302;p231"/>
          <p:cNvSpPr txBox="1"/>
          <p:nvPr/>
        </p:nvSpPr>
        <p:spPr>
          <a:xfrm>
            <a:off x="7185500" y="1494225"/>
            <a:ext cx="1229700" cy="258000"/>
          </a:xfrm>
          <a:prstGeom prst="rect">
            <a:avLst/>
          </a:prstGeom>
          <a:solidFill>
            <a:srgbClr val="EE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FFFFFF"/>
                </a:solidFill>
                <a:latin typeface="Red Hat Display Medium"/>
                <a:ea typeface="Red Hat Display Medium"/>
                <a:cs typeface="Red Hat Display Medium"/>
                <a:sym typeface="Red Hat Display Medium"/>
              </a:rPr>
              <a:t>Retrain models</a:t>
            </a:r>
            <a:endParaRPr sz="1000">
              <a:solidFill>
                <a:srgbClr val="FFFFFF"/>
              </a:solidFill>
              <a:latin typeface="Red Hat Display Medium"/>
              <a:ea typeface="Red Hat Display Medium"/>
              <a:cs typeface="Red Hat Display Medium"/>
              <a:sym typeface="Red Hat Display Medium"/>
            </a:endParaRPr>
          </a:p>
        </p:txBody>
      </p:sp>
      <p:cxnSp>
        <p:nvCxnSpPr>
          <p:cNvPr id="3303" name="Google Shape;3303;p231"/>
          <p:cNvCxnSpPr/>
          <p:nvPr/>
        </p:nvCxnSpPr>
        <p:spPr>
          <a:xfrm>
            <a:off x="1821175" y="5318650"/>
            <a:ext cx="9549300" cy="0"/>
          </a:xfrm>
          <a:prstGeom prst="straightConnector1">
            <a:avLst/>
          </a:prstGeom>
          <a:noFill/>
          <a:ln cap="rnd" cmpd="sng" w="9525">
            <a:solidFill>
              <a:srgbClr val="000000"/>
            </a:solidFill>
            <a:prstDash val="dot"/>
            <a:round/>
            <a:headEnd len="med" w="med" type="none"/>
            <a:tailEnd len="med" w="med" type="none"/>
          </a:ln>
        </p:spPr>
      </p:cxnSp>
      <p:cxnSp>
        <p:nvCxnSpPr>
          <p:cNvPr id="3304" name="Google Shape;3304;p231"/>
          <p:cNvCxnSpPr/>
          <p:nvPr/>
        </p:nvCxnSpPr>
        <p:spPr>
          <a:xfrm>
            <a:off x="1821175" y="5754925"/>
            <a:ext cx="9549300" cy="0"/>
          </a:xfrm>
          <a:prstGeom prst="straightConnector1">
            <a:avLst/>
          </a:prstGeom>
          <a:noFill/>
          <a:ln cap="rnd" cmpd="sng" w="9525">
            <a:solidFill>
              <a:srgbClr val="000000"/>
            </a:solidFill>
            <a:prstDash val="dot"/>
            <a:round/>
            <a:headEnd len="med" w="med" type="none"/>
            <a:tailEnd len="med" w="med" type="none"/>
          </a:ln>
        </p:spPr>
      </p:cxnSp>
      <p:sp>
        <p:nvSpPr>
          <p:cNvPr id="3305" name="Google Shape;3305;p231"/>
          <p:cNvSpPr/>
          <p:nvPr/>
        </p:nvSpPr>
        <p:spPr>
          <a:xfrm>
            <a:off x="1798400" y="3827299"/>
            <a:ext cx="9583500" cy="438300"/>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t/>
            </a:r>
            <a:endParaRPr sz="1100">
              <a:solidFill>
                <a:schemeClr val="accent1"/>
              </a:solidFill>
              <a:latin typeface="Red Hat Text Medium"/>
              <a:ea typeface="Red Hat Text Medium"/>
              <a:cs typeface="Red Hat Text Medium"/>
              <a:sym typeface="Red Hat Text Medium"/>
            </a:endParaRPr>
          </a:p>
        </p:txBody>
      </p:sp>
      <p:sp>
        <p:nvSpPr>
          <p:cNvPr id="3306" name="Google Shape;3306;p231"/>
          <p:cNvSpPr txBox="1"/>
          <p:nvPr/>
        </p:nvSpPr>
        <p:spPr>
          <a:xfrm>
            <a:off x="522200" y="2935650"/>
            <a:ext cx="1276200" cy="798000"/>
          </a:xfrm>
          <a:prstGeom prst="rect">
            <a:avLst/>
          </a:prstGeom>
          <a:noFill/>
          <a:ln>
            <a:noFill/>
          </a:ln>
        </p:spPr>
        <p:txBody>
          <a:bodyPr anchorCtr="0" anchor="ctr" bIns="91425" lIns="0" spcFirstLastPara="1" rIns="137150" wrap="square" tIns="91425">
            <a:noAutofit/>
          </a:bodyPr>
          <a:lstStyle/>
          <a:p>
            <a:pPr indent="0" lvl="0" marL="0" rtl="0" algn="r">
              <a:spcBef>
                <a:spcPts val="0"/>
              </a:spcBef>
              <a:spcAft>
                <a:spcPts val="0"/>
              </a:spcAft>
              <a:buNone/>
            </a:pPr>
            <a:r>
              <a:rPr lang="en" sz="900">
                <a:solidFill>
                  <a:srgbClr val="000000"/>
                </a:solidFill>
                <a:latin typeface="Red Hat Display Medium"/>
                <a:ea typeface="Red Hat Display Medium"/>
                <a:cs typeface="Red Hat Display Medium"/>
                <a:sym typeface="Red Hat Display Medium"/>
              </a:rPr>
              <a:t>Customer managed </a:t>
            </a:r>
            <a:r>
              <a:rPr lang="en" sz="900">
                <a:solidFill>
                  <a:srgbClr val="000000"/>
                </a:solidFill>
                <a:latin typeface="Red Hat Display Medium"/>
                <a:ea typeface="Red Hat Display Medium"/>
                <a:cs typeface="Red Hat Display Medium"/>
                <a:sym typeface="Red Hat Display Medium"/>
              </a:rPr>
              <a:t>ISV software</a:t>
            </a:r>
            <a:endParaRPr sz="900">
              <a:solidFill>
                <a:srgbClr val="000000"/>
              </a:solidFill>
              <a:latin typeface="Red Hat Display Medium"/>
              <a:ea typeface="Red Hat Display Medium"/>
              <a:cs typeface="Red Hat Display Medium"/>
              <a:sym typeface="Red Hat Display Medium"/>
            </a:endParaRPr>
          </a:p>
        </p:txBody>
      </p:sp>
      <p:sp>
        <p:nvSpPr>
          <p:cNvPr id="3307" name="Google Shape;3307;p231"/>
          <p:cNvSpPr/>
          <p:nvPr/>
        </p:nvSpPr>
        <p:spPr>
          <a:xfrm>
            <a:off x="1798400" y="4353825"/>
            <a:ext cx="9583500" cy="438300"/>
          </a:xfrm>
          <a:prstGeom prst="rect">
            <a:avLst/>
          </a:prstGeom>
          <a:solidFill>
            <a:srgbClr val="D5D5D5"/>
          </a:solidFill>
          <a:ln>
            <a:noFill/>
          </a:ln>
        </p:spPr>
        <p:txBody>
          <a:bodyPr anchorCtr="0" anchor="ctr" bIns="0" lIns="91425" spcFirstLastPara="1" rIns="91425" wrap="square" tIns="0">
            <a:noAutofit/>
          </a:bodyPr>
          <a:lstStyle/>
          <a:p>
            <a:pPr indent="0" lvl="0" marL="0" rtl="0" algn="ctr">
              <a:spcBef>
                <a:spcPts val="0"/>
              </a:spcBef>
              <a:spcAft>
                <a:spcPts val="0"/>
              </a:spcAft>
              <a:buNone/>
            </a:pPr>
            <a:r>
              <a:t/>
            </a:r>
            <a:endParaRPr sz="1100">
              <a:solidFill>
                <a:schemeClr val="accent1"/>
              </a:solidFill>
              <a:latin typeface="Red Hat Text Medium"/>
              <a:ea typeface="Red Hat Text Medium"/>
              <a:cs typeface="Red Hat Text Medium"/>
              <a:sym typeface="Red Hat Text Medium"/>
            </a:endParaRPr>
          </a:p>
        </p:txBody>
      </p:sp>
      <p:sp>
        <p:nvSpPr>
          <p:cNvPr id="3308" name="Google Shape;3308;p231"/>
          <p:cNvSpPr txBox="1"/>
          <p:nvPr/>
        </p:nvSpPr>
        <p:spPr>
          <a:xfrm>
            <a:off x="1798475" y="2935650"/>
            <a:ext cx="9583500" cy="258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FFFFFF"/>
                </a:solidFill>
                <a:latin typeface="Red Hat Display Medium"/>
                <a:ea typeface="Red Hat Display Medium"/>
                <a:cs typeface="Red Hat Display Medium"/>
                <a:sym typeface="Red Hat Display Medium"/>
              </a:rPr>
              <a:t>Customer managed applications</a:t>
            </a:r>
            <a:endParaRPr sz="1000">
              <a:solidFill>
                <a:srgbClr val="FFFFFF"/>
              </a:solidFill>
              <a:latin typeface="Red Hat Display Medium"/>
              <a:ea typeface="Red Hat Display Medium"/>
              <a:cs typeface="Red Hat Display Medium"/>
              <a:sym typeface="Red Hat Display Medium"/>
            </a:endParaRPr>
          </a:p>
        </p:txBody>
      </p:sp>
      <p:pic>
        <p:nvPicPr>
          <p:cNvPr id="3309" name="Google Shape;3309;p231"/>
          <p:cNvPicPr preferRelativeResize="0"/>
          <p:nvPr/>
        </p:nvPicPr>
        <p:blipFill rotWithShape="1">
          <a:blip r:embed="rId11">
            <a:alphaModFix/>
          </a:blip>
          <a:srcRect b="11808" l="0" r="0" t="0"/>
          <a:stretch/>
        </p:blipFill>
        <p:spPr>
          <a:xfrm>
            <a:off x="6139650" y="3270851"/>
            <a:ext cx="965526" cy="383450"/>
          </a:xfrm>
          <a:prstGeom prst="rect">
            <a:avLst/>
          </a:prstGeom>
          <a:noFill/>
          <a:ln>
            <a:noFill/>
          </a:ln>
        </p:spPr>
      </p:pic>
      <p:pic>
        <p:nvPicPr>
          <p:cNvPr id="3310" name="Google Shape;3310;p231"/>
          <p:cNvPicPr preferRelativeResize="0"/>
          <p:nvPr/>
        </p:nvPicPr>
        <p:blipFill rotWithShape="1">
          <a:blip r:embed="rId12">
            <a:alphaModFix/>
          </a:blip>
          <a:srcRect b="19357" l="0" r="0" t="18700"/>
          <a:stretch/>
        </p:blipFill>
        <p:spPr>
          <a:xfrm>
            <a:off x="8732811" y="3294148"/>
            <a:ext cx="709457" cy="219728"/>
          </a:xfrm>
          <a:prstGeom prst="rect">
            <a:avLst/>
          </a:prstGeom>
          <a:noFill/>
          <a:ln>
            <a:noFill/>
          </a:ln>
        </p:spPr>
      </p:pic>
      <p:pic>
        <p:nvPicPr>
          <p:cNvPr id="3311" name="Google Shape;3311;p231"/>
          <p:cNvPicPr preferRelativeResize="0"/>
          <p:nvPr/>
        </p:nvPicPr>
        <p:blipFill>
          <a:blip r:embed="rId13">
            <a:alphaModFix/>
          </a:blip>
          <a:stretch>
            <a:fillRect/>
          </a:stretch>
        </p:blipFill>
        <p:spPr>
          <a:xfrm>
            <a:off x="9151050" y="3529216"/>
            <a:ext cx="573979" cy="177523"/>
          </a:xfrm>
          <a:prstGeom prst="rect">
            <a:avLst/>
          </a:prstGeom>
          <a:noFill/>
          <a:ln>
            <a:noFill/>
          </a:ln>
        </p:spPr>
      </p:pic>
      <p:pic>
        <p:nvPicPr>
          <p:cNvPr id="3312" name="Google Shape;3312;p231"/>
          <p:cNvPicPr preferRelativeResize="0"/>
          <p:nvPr/>
        </p:nvPicPr>
        <p:blipFill>
          <a:blip r:embed="rId14">
            <a:alphaModFix/>
          </a:blip>
          <a:stretch>
            <a:fillRect/>
          </a:stretch>
        </p:blipFill>
        <p:spPr>
          <a:xfrm>
            <a:off x="7844526" y="3299987"/>
            <a:ext cx="396451" cy="162637"/>
          </a:xfrm>
          <a:prstGeom prst="rect">
            <a:avLst/>
          </a:prstGeom>
          <a:noFill/>
          <a:ln>
            <a:noFill/>
          </a:ln>
        </p:spPr>
      </p:pic>
      <p:pic>
        <p:nvPicPr>
          <p:cNvPr id="3313" name="Google Shape;3313;p231"/>
          <p:cNvPicPr preferRelativeResize="0"/>
          <p:nvPr/>
        </p:nvPicPr>
        <p:blipFill>
          <a:blip r:embed="rId15">
            <a:alphaModFix/>
          </a:blip>
          <a:stretch>
            <a:fillRect/>
          </a:stretch>
        </p:blipFill>
        <p:spPr>
          <a:xfrm>
            <a:off x="3739755" y="3518597"/>
            <a:ext cx="811485" cy="99003"/>
          </a:xfrm>
          <a:prstGeom prst="rect">
            <a:avLst/>
          </a:prstGeom>
          <a:noFill/>
          <a:ln>
            <a:noFill/>
          </a:ln>
        </p:spPr>
      </p:pic>
      <p:pic>
        <p:nvPicPr>
          <p:cNvPr id="3314" name="Google Shape;3314;p231"/>
          <p:cNvPicPr preferRelativeResize="0"/>
          <p:nvPr/>
        </p:nvPicPr>
        <p:blipFill>
          <a:blip r:embed="rId16">
            <a:alphaModFix/>
          </a:blip>
          <a:stretch>
            <a:fillRect/>
          </a:stretch>
        </p:blipFill>
        <p:spPr>
          <a:xfrm>
            <a:off x="8147573" y="3538574"/>
            <a:ext cx="772528" cy="129213"/>
          </a:xfrm>
          <a:prstGeom prst="rect">
            <a:avLst/>
          </a:prstGeom>
          <a:noFill/>
          <a:ln>
            <a:noFill/>
          </a:ln>
        </p:spPr>
      </p:pic>
      <p:pic>
        <p:nvPicPr>
          <p:cNvPr id="3315" name="Google Shape;3315;p231"/>
          <p:cNvPicPr preferRelativeResize="0"/>
          <p:nvPr/>
        </p:nvPicPr>
        <p:blipFill rotWithShape="1">
          <a:blip r:embed="rId17">
            <a:alphaModFix/>
          </a:blip>
          <a:srcRect b="13119" l="0" r="0" t="0"/>
          <a:stretch/>
        </p:blipFill>
        <p:spPr>
          <a:xfrm>
            <a:off x="3160629" y="3375759"/>
            <a:ext cx="310086" cy="269421"/>
          </a:xfrm>
          <a:prstGeom prst="rect">
            <a:avLst/>
          </a:prstGeom>
          <a:noFill/>
          <a:ln>
            <a:noFill/>
          </a:ln>
        </p:spPr>
      </p:pic>
      <p:pic>
        <p:nvPicPr>
          <p:cNvPr id="3316" name="Google Shape;3316;p231"/>
          <p:cNvPicPr preferRelativeResize="0"/>
          <p:nvPr/>
        </p:nvPicPr>
        <p:blipFill>
          <a:blip r:embed="rId18">
            <a:alphaModFix/>
          </a:blip>
          <a:stretch>
            <a:fillRect/>
          </a:stretch>
        </p:blipFill>
        <p:spPr>
          <a:xfrm>
            <a:off x="3528808" y="3255232"/>
            <a:ext cx="567285" cy="151992"/>
          </a:xfrm>
          <a:prstGeom prst="rect">
            <a:avLst/>
          </a:prstGeom>
          <a:noFill/>
          <a:ln>
            <a:noFill/>
          </a:ln>
        </p:spPr>
      </p:pic>
      <p:pic>
        <p:nvPicPr>
          <p:cNvPr id="3317" name="Google Shape;3317;p231"/>
          <p:cNvPicPr preferRelativeResize="0"/>
          <p:nvPr/>
        </p:nvPicPr>
        <p:blipFill>
          <a:blip r:embed="rId19">
            <a:alphaModFix/>
          </a:blip>
          <a:stretch>
            <a:fillRect/>
          </a:stretch>
        </p:blipFill>
        <p:spPr>
          <a:xfrm>
            <a:off x="2500335" y="3314455"/>
            <a:ext cx="533732" cy="114678"/>
          </a:xfrm>
          <a:prstGeom prst="rect">
            <a:avLst/>
          </a:prstGeom>
          <a:noFill/>
          <a:ln>
            <a:noFill/>
          </a:ln>
        </p:spPr>
      </p:pic>
      <p:pic>
        <p:nvPicPr>
          <p:cNvPr id="3318" name="Google Shape;3318;p231"/>
          <p:cNvPicPr preferRelativeResize="0"/>
          <p:nvPr/>
        </p:nvPicPr>
        <p:blipFill rotWithShape="1">
          <a:blip r:embed="rId20">
            <a:alphaModFix/>
          </a:blip>
          <a:srcRect b="36521" l="0" r="0" t="37023"/>
          <a:stretch/>
        </p:blipFill>
        <p:spPr>
          <a:xfrm>
            <a:off x="4984352" y="3483405"/>
            <a:ext cx="640164" cy="169385"/>
          </a:xfrm>
          <a:prstGeom prst="rect">
            <a:avLst/>
          </a:prstGeom>
          <a:noFill/>
          <a:ln>
            <a:noFill/>
          </a:ln>
        </p:spPr>
      </p:pic>
      <p:pic>
        <p:nvPicPr>
          <p:cNvPr id="3319" name="Google Shape;3319;p231"/>
          <p:cNvPicPr preferRelativeResize="0"/>
          <p:nvPr/>
        </p:nvPicPr>
        <p:blipFill rotWithShape="1">
          <a:blip r:embed="rId21">
            <a:alphaModFix/>
          </a:blip>
          <a:srcRect b="0" l="26285" r="25941" t="0"/>
          <a:stretch/>
        </p:blipFill>
        <p:spPr>
          <a:xfrm>
            <a:off x="2006126" y="3237265"/>
            <a:ext cx="310095" cy="383468"/>
          </a:xfrm>
          <a:prstGeom prst="rect">
            <a:avLst/>
          </a:prstGeom>
          <a:noFill/>
          <a:ln>
            <a:noFill/>
          </a:ln>
        </p:spPr>
      </p:pic>
      <p:pic>
        <p:nvPicPr>
          <p:cNvPr id="3320" name="Google Shape;3320;p231"/>
          <p:cNvPicPr preferRelativeResize="0"/>
          <p:nvPr/>
        </p:nvPicPr>
        <p:blipFill>
          <a:blip r:embed="rId22">
            <a:alphaModFix/>
          </a:blip>
          <a:stretch>
            <a:fillRect/>
          </a:stretch>
        </p:blipFill>
        <p:spPr>
          <a:xfrm>
            <a:off x="4328916" y="3270859"/>
            <a:ext cx="709456" cy="170553"/>
          </a:xfrm>
          <a:prstGeom prst="rect">
            <a:avLst/>
          </a:prstGeom>
          <a:noFill/>
          <a:ln>
            <a:noFill/>
          </a:ln>
        </p:spPr>
      </p:pic>
      <p:pic>
        <p:nvPicPr>
          <p:cNvPr id="3321" name="Google Shape;3321;p231"/>
          <p:cNvPicPr preferRelativeResize="0"/>
          <p:nvPr/>
        </p:nvPicPr>
        <p:blipFill>
          <a:blip r:embed="rId23">
            <a:alphaModFix/>
          </a:blip>
          <a:stretch>
            <a:fillRect/>
          </a:stretch>
        </p:blipFill>
        <p:spPr>
          <a:xfrm>
            <a:off x="7210887" y="3363201"/>
            <a:ext cx="470521" cy="244353"/>
          </a:xfrm>
          <a:prstGeom prst="rect">
            <a:avLst/>
          </a:prstGeom>
          <a:noFill/>
          <a:ln>
            <a:noFill/>
          </a:ln>
        </p:spPr>
      </p:pic>
      <p:pic>
        <p:nvPicPr>
          <p:cNvPr id="3322" name="Google Shape;3322;p231"/>
          <p:cNvPicPr preferRelativeResize="0"/>
          <p:nvPr/>
        </p:nvPicPr>
        <p:blipFill rotWithShape="1">
          <a:blip r:embed="rId24">
            <a:alphaModFix/>
          </a:blip>
          <a:srcRect b="36734" l="0" r="0" t="37251"/>
          <a:stretch/>
        </p:blipFill>
        <p:spPr>
          <a:xfrm>
            <a:off x="10493659" y="3475818"/>
            <a:ext cx="709457" cy="184562"/>
          </a:xfrm>
          <a:prstGeom prst="rect">
            <a:avLst/>
          </a:prstGeom>
          <a:noFill/>
          <a:ln>
            <a:noFill/>
          </a:ln>
        </p:spPr>
      </p:pic>
      <p:pic>
        <p:nvPicPr>
          <p:cNvPr id="3323" name="Google Shape;3323;p231"/>
          <p:cNvPicPr preferRelativeResize="0"/>
          <p:nvPr/>
        </p:nvPicPr>
        <p:blipFill>
          <a:blip r:embed="rId25">
            <a:alphaModFix/>
          </a:blip>
          <a:stretch>
            <a:fillRect/>
          </a:stretch>
        </p:blipFill>
        <p:spPr>
          <a:xfrm>
            <a:off x="5479376" y="3276724"/>
            <a:ext cx="396451" cy="152000"/>
          </a:xfrm>
          <a:prstGeom prst="rect">
            <a:avLst/>
          </a:prstGeom>
          <a:noFill/>
          <a:ln>
            <a:noFill/>
          </a:ln>
        </p:spPr>
      </p:pic>
      <p:pic>
        <p:nvPicPr>
          <p:cNvPr id="3324" name="Google Shape;3324;p231"/>
          <p:cNvPicPr preferRelativeResize="0"/>
          <p:nvPr/>
        </p:nvPicPr>
        <p:blipFill rotWithShape="1">
          <a:blip r:embed="rId26">
            <a:alphaModFix/>
          </a:blip>
          <a:srcRect b="28714" l="0" r="0" t="30253"/>
          <a:stretch/>
        </p:blipFill>
        <p:spPr>
          <a:xfrm>
            <a:off x="9774148" y="3278480"/>
            <a:ext cx="616870" cy="253125"/>
          </a:xfrm>
          <a:prstGeom prst="rect">
            <a:avLst/>
          </a:prstGeom>
          <a:noFill/>
          <a:ln>
            <a:noFill/>
          </a:ln>
        </p:spPr>
      </p:pic>
      <p:pic>
        <p:nvPicPr>
          <p:cNvPr id="3325" name="Google Shape;3325;p231"/>
          <p:cNvPicPr preferRelativeResize="0"/>
          <p:nvPr/>
        </p:nvPicPr>
        <p:blipFill>
          <a:blip r:embed="rId27">
            <a:alphaModFix/>
          </a:blip>
          <a:stretch>
            <a:fillRect/>
          </a:stretch>
        </p:blipFill>
        <p:spPr>
          <a:xfrm>
            <a:off x="2316213" y="3930731"/>
            <a:ext cx="1520173" cy="251149"/>
          </a:xfrm>
          <a:prstGeom prst="rect">
            <a:avLst/>
          </a:prstGeom>
          <a:noFill/>
          <a:ln>
            <a:noFill/>
          </a:ln>
        </p:spPr>
      </p:pic>
      <p:pic>
        <p:nvPicPr>
          <p:cNvPr id="3326" name="Google Shape;3326;p231"/>
          <p:cNvPicPr preferRelativeResize="0"/>
          <p:nvPr/>
        </p:nvPicPr>
        <p:blipFill>
          <a:blip r:embed="rId28">
            <a:alphaModFix/>
          </a:blip>
          <a:stretch>
            <a:fillRect/>
          </a:stretch>
        </p:blipFill>
        <p:spPr>
          <a:xfrm>
            <a:off x="4292125" y="3898876"/>
            <a:ext cx="1292574" cy="314858"/>
          </a:xfrm>
          <a:prstGeom prst="rect">
            <a:avLst/>
          </a:prstGeom>
          <a:noFill/>
          <a:ln>
            <a:noFill/>
          </a:ln>
        </p:spPr>
      </p:pic>
      <p:pic>
        <p:nvPicPr>
          <p:cNvPr id="3327" name="Google Shape;3327;p231"/>
          <p:cNvPicPr preferRelativeResize="0"/>
          <p:nvPr/>
        </p:nvPicPr>
        <p:blipFill>
          <a:blip r:embed="rId29">
            <a:alphaModFix/>
          </a:blip>
          <a:stretch>
            <a:fillRect/>
          </a:stretch>
        </p:blipFill>
        <p:spPr>
          <a:xfrm>
            <a:off x="2693439" y="4404509"/>
            <a:ext cx="1030122" cy="319349"/>
          </a:xfrm>
          <a:prstGeom prst="rect">
            <a:avLst/>
          </a:prstGeom>
          <a:noFill/>
          <a:ln>
            <a:noFill/>
          </a:ln>
        </p:spPr>
      </p:pic>
      <p:pic>
        <p:nvPicPr>
          <p:cNvPr id="3328" name="Google Shape;3328;p231"/>
          <p:cNvPicPr preferRelativeResize="0"/>
          <p:nvPr/>
        </p:nvPicPr>
        <p:blipFill>
          <a:blip r:embed="rId30">
            <a:alphaModFix/>
          </a:blip>
          <a:stretch>
            <a:fillRect/>
          </a:stretch>
        </p:blipFill>
        <p:spPr>
          <a:xfrm>
            <a:off x="5044094" y="4404516"/>
            <a:ext cx="749993" cy="319349"/>
          </a:xfrm>
          <a:prstGeom prst="rect">
            <a:avLst/>
          </a:prstGeom>
          <a:noFill/>
          <a:ln>
            <a:noFill/>
          </a:ln>
        </p:spPr>
      </p:pic>
      <p:cxnSp>
        <p:nvCxnSpPr>
          <p:cNvPr id="3329" name="Google Shape;3329;p231"/>
          <p:cNvCxnSpPr/>
          <p:nvPr/>
        </p:nvCxnSpPr>
        <p:spPr>
          <a:xfrm rot="10800000">
            <a:off x="5961414" y="4582143"/>
            <a:ext cx="696600" cy="0"/>
          </a:xfrm>
          <a:prstGeom prst="straightConnector1">
            <a:avLst/>
          </a:prstGeom>
          <a:noFill/>
          <a:ln cap="flat" cmpd="sng" w="9525">
            <a:solidFill>
              <a:srgbClr val="000000"/>
            </a:solidFill>
            <a:prstDash val="solid"/>
            <a:round/>
            <a:headEnd len="med" w="med" type="oval"/>
            <a:tailEnd len="med" w="med" type="none"/>
          </a:ln>
        </p:spPr>
      </p:cxnSp>
      <p:pic>
        <p:nvPicPr>
          <p:cNvPr id="3330" name="Google Shape;3330;p231"/>
          <p:cNvPicPr preferRelativeResize="0"/>
          <p:nvPr/>
        </p:nvPicPr>
        <p:blipFill>
          <a:blip r:embed="rId31">
            <a:alphaModFix/>
          </a:blip>
          <a:stretch>
            <a:fillRect/>
          </a:stretch>
        </p:blipFill>
        <p:spPr>
          <a:xfrm>
            <a:off x="9376518" y="4406718"/>
            <a:ext cx="927505" cy="319349"/>
          </a:xfrm>
          <a:prstGeom prst="rect">
            <a:avLst/>
          </a:prstGeom>
          <a:noFill/>
          <a:ln>
            <a:noFill/>
          </a:ln>
        </p:spPr>
      </p:pic>
      <p:sp>
        <p:nvSpPr>
          <p:cNvPr id="3331" name="Google Shape;3331;p231"/>
          <p:cNvSpPr txBox="1"/>
          <p:nvPr/>
        </p:nvSpPr>
        <p:spPr>
          <a:xfrm>
            <a:off x="6957680" y="4383236"/>
            <a:ext cx="1344000" cy="379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900">
                <a:latin typeface="Red Hat Display Medium"/>
                <a:ea typeface="Red Hat Display Medium"/>
                <a:cs typeface="Red Hat Display Medium"/>
                <a:sym typeface="Red Hat Display Medium"/>
              </a:rPr>
              <a:t>Source to image</a:t>
            </a:r>
            <a:endParaRPr sz="900">
              <a:latin typeface="Red Hat Display Medium"/>
              <a:ea typeface="Red Hat Display Medium"/>
              <a:cs typeface="Red Hat Display Medium"/>
              <a:sym typeface="Red Hat Display Medium"/>
            </a:endParaRPr>
          </a:p>
        </p:txBody>
      </p:sp>
      <p:cxnSp>
        <p:nvCxnSpPr>
          <p:cNvPr id="3332" name="Google Shape;3332;p231"/>
          <p:cNvCxnSpPr/>
          <p:nvPr/>
        </p:nvCxnSpPr>
        <p:spPr>
          <a:xfrm rot="10800000">
            <a:off x="4180139" y="4582143"/>
            <a:ext cx="696600" cy="0"/>
          </a:xfrm>
          <a:prstGeom prst="straightConnector1">
            <a:avLst/>
          </a:prstGeom>
          <a:noFill/>
          <a:ln cap="flat" cmpd="sng" w="9525">
            <a:solidFill>
              <a:srgbClr val="000000"/>
            </a:solidFill>
            <a:prstDash val="solid"/>
            <a:round/>
            <a:headEnd len="med" w="med" type="none"/>
            <a:tailEnd len="med" w="med" type="oval"/>
          </a:ln>
        </p:spPr>
      </p:cxnSp>
      <p:sp>
        <p:nvSpPr>
          <p:cNvPr id="3333" name="Google Shape;3333;p231"/>
          <p:cNvSpPr txBox="1"/>
          <p:nvPr/>
        </p:nvSpPr>
        <p:spPr>
          <a:xfrm>
            <a:off x="522200" y="3827300"/>
            <a:ext cx="1276200" cy="438300"/>
          </a:xfrm>
          <a:prstGeom prst="rect">
            <a:avLst/>
          </a:prstGeom>
          <a:noFill/>
          <a:ln>
            <a:noFill/>
          </a:ln>
        </p:spPr>
        <p:txBody>
          <a:bodyPr anchorCtr="0" anchor="ctr" bIns="91425" lIns="0" spcFirstLastPara="1" rIns="137150" wrap="square" tIns="91425">
            <a:noAutofit/>
          </a:bodyPr>
          <a:lstStyle/>
          <a:p>
            <a:pPr indent="0" lvl="0" marL="0" rtl="0" algn="r">
              <a:spcBef>
                <a:spcPts val="0"/>
              </a:spcBef>
              <a:spcAft>
                <a:spcPts val="0"/>
              </a:spcAft>
              <a:buNone/>
            </a:pPr>
            <a:r>
              <a:rPr lang="en" sz="900">
                <a:solidFill>
                  <a:srgbClr val="000000"/>
                </a:solidFill>
                <a:latin typeface="Red Hat Display Medium"/>
                <a:ea typeface="Red Hat Display Medium"/>
                <a:cs typeface="Red Hat Display Medium"/>
                <a:sym typeface="Red Hat Display Medium"/>
              </a:rPr>
              <a:t>ISV managed cloud  services</a:t>
            </a:r>
            <a:endParaRPr sz="900">
              <a:solidFill>
                <a:srgbClr val="000000"/>
              </a:solidFill>
              <a:latin typeface="Red Hat Display Medium"/>
              <a:ea typeface="Red Hat Display Medium"/>
              <a:cs typeface="Red Hat Display Medium"/>
              <a:sym typeface="Red Hat Display Medium"/>
            </a:endParaRPr>
          </a:p>
        </p:txBody>
      </p:sp>
      <p:sp>
        <p:nvSpPr>
          <p:cNvPr id="3334" name="Google Shape;3334;p231"/>
          <p:cNvSpPr txBox="1"/>
          <p:nvPr/>
        </p:nvSpPr>
        <p:spPr>
          <a:xfrm>
            <a:off x="522200" y="4355200"/>
            <a:ext cx="1276200" cy="438300"/>
          </a:xfrm>
          <a:prstGeom prst="rect">
            <a:avLst/>
          </a:prstGeom>
          <a:noFill/>
          <a:ln>
            <a:noFill/>
          </a:ln>
        </p:spPr>
        <p:txBody>
          <a:bodyPr anchorCtr="0" anchor="ctr" bIns="91425" lIns="0" spcFirstLastPara="1" rIns="137150" wrap="square" tIns="91425">
            <a:noAutofit/>
          </a:bodyPr>
          <a:lstStyle/>
          <a:p>
            <a:pPr indent="0" lvl="0" marL="0" rtl="0" algn="r">
              <a:spcBef>
                <a:spcPts val="0"/>
              </a:spcBef>
              <a:spcAft>
                <a:spcPts val="0"/>
              </a:spcAft>
              <a:buNone/>
            </a:pPr>
            <a:r>
              <a:rPr lang="en" sz="900">
                <a:solidFill>
                  <a:srgbClr val="000000"/>
                </a:solidFill>
                <a:latin typeface="Red Hat Display Medium"/>
                <a:ea typeface="Red Hat Display Medium"/>
                <a:cs typeface="Red Hat Display Medium"/>
                <a:sym typeface="Red Hat Display Medium"/>
              </a:rPr>
              <a:t>Red Hat managed cloud services</a:t>
            </a:r>
            <a:endParaRPr sz="900">
              <a:solidFill>
                <a:srgbClr val="000000"/>
              </a:solidFill>
              <a:latin typeface="Red Hat Display Medium"/>
              <a:ea typeface="Red Hat Display Medium"/>
              <a:cs typeface="Red Hat Display Medium"/>
              <a:sym typeface="Red Hat Display Medium"/>
            </a:endParaRPr>
          </a:p>
        </p:txBody>
      </p:sp>
      <p:sp>
        <p:nvSpPr>
          <p:cNvPr id="3335" name="Google Shape;3335;p231"/>
          <p:cNvSpPr txBox="1"/>
          <p:nvPr/>
        </p:nvSpPr>
        <p:spPr>
          <a:xfrm>
            <a:off x="522200" y="4880350"/>
            <a:ext cx="1276200" cy="874500"/>
          </a:xfrm>
          <a:prstGeom prst="rect">
            <a:avLst/>
          </a:prstGeom>
          <a:noFill/>
          <a:ln>
            <a:noFill/>
          </a:ln>
        </p:spPr>
        <p:txBody>
          <a:bodyPr anchorCtr="0" anchor="ctr" bIns="91425" lIns="0" spcFirstLastPara="1" rIns="137150" wrap="square" tIns="91425">
            <a:noAutofit/>
          </a:bodyPr>
          <a:lstStyle/>
          <a:p>
            <a:pPr indent="0" lvl="0" marL="0" rtl="0" algn="r">
              <a:spcBef>
                <a:spcPts val="0"/>
              </a:spcBef>
              <a:spcAft>
                <a:spcPts val="0"/>
              </a:spcAft>
              <a:buNone/>
            </a:pPr>
            <a:r>
              <a:rPr lang="en" sz="900">
                <a:solidFill>
                  <a:srgbClr val="000000"/>
                </a:solidFill>
                <a:latin typeface="Red Hat Display Medium"/>
                <a:ea typeface="Red Hat Display Medium"/>
                <a:cs typeface="Red Hat Display Medium"/>
                <a:sym typeface="Red Hat Display Medium"/>
              </a:rPr>
              <a:t>Red Hat managed cloud platform</a:t>
            </a:r>
            <a:endParaRPr sz="900">
              <a:solidFill>
                <a:srgbClr val="000000"/>
              </a:solidFill>
              <a:latin typeface="Red Hat Display Medium"/>
              <a:ea typeface="Red Hat Display Medium"/>
              <a:cs typeface="Red Hat Display Medium"/>
              <a:sym typeface="Red Hat Display Medium"/>
            </a:endParaRPr>
          </a:p>
        </p:txBody>
      </p:sp>
      <p:sp>
        <p:nvSpPr>
          <p:cNvPr id="3336" name="Google Shape;3336;p231"/>
          <p:cNvSpPr txBox="1"/>
          <p:nvPr/>
        </p:nvSpPr>
        <p:spPr>
          <a:xfrm>
            <a:off x="4029000" y="5374250"/>
            <a:ext cx="900900" cy="323100"/>
          </a:xfrm>
          <a:prstGeom prst="rect">
            <a:avLst/>
          </a:prstGeom>
          <a:noFill/>
          <a:ln>
            <a:noFill/>
          </a:ln>
        </p:spPr>
        <p:txBody>
          <a:bodyPr anchorCtr="0" anchor="t" bIns="91425" lIns="91425" spcFirstLastPara="1" rIns="91425" wrap="square" tIns="91425">
            <a:spAutoFit/>
          </a:bodyPr>
          <a:lstStyle/>
          <a:p>
            <a:pPr indent="0" lvl="0" marL="0" rtl="0" algn="l">
              <a:lnSpc>
                <a:spcPct val="114000"/>
              </a:lnSpc>
              <a:spcBef>
                <a:spcPts val="0"/>
              </a:spcBef>
              <a:spcAft>
                <a:spcPts val="0"/>
              </a:spcAft>
              <a:buNone/>
            </a:pPr>
            <a:r>
              <a:rPr b="1" lang="en" sz="900">
                <a:solidFill>
                  <a:srgbClr val="E06666"/>
                </a:solidFill>
                <a:latin typeface="Red Hat Display"/>
                <a:ea typeface="Red Hat Display"/>
                <a:cs typeface="Red Hat Display"/>
                <a:sym typeface="Red Hat Display"/>
              </a:rPr>
              <a:t>(post-GA)</a:t>
            </a:r>
            <a:endParaRPr sz="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0" name="Shape 3340"/>
        <p:cNvGrpSpPr/>
        <p:nvPr/>
      </p:nvGrpSpPr>
      <p:grpSpPr>
        <a:xfrm>
          <a:off x="0" y="0"/>
          <a:ext cx="0" cy="0"/>
          <a:chOff x="0" y="0"/>
          <a:chExt cx="0" cy="0"/>
        </a:xfrm>
      </p:grpSpPr>
      <p:sp>
        <p:nvSpPr>
          <p:cNvPr id="3341" name="Google Shape;3341;p232"/>
          <p:cNvSpPr/>
          <p:nvPr/>
        </p:nvSpPr>
        <p:spPr>
          <a:xfrm>
            <a:off x="220650" y="3140800"/>
            <a:ext cx="11750700" cy="1309200"/>
          </a:xfrm>
          <a:prstGeom prst="rect">
            <a:avLst/>
          </a:prstGeom>
          <a:noFill/>
          <a:ln cap="flat" cmpd="sng" w="9525">
            <a:solidFill>
              <a:srgbClr val="000000"/>
            </a:solidFill>
            <a:prstDash val="solid"/>
            <a:round/>
            <a:headEnd len="sm" w="sm" type="none"/>
            <a:tailEnd len="sm" w="sm" type="none"/>
          </a:ln>
        </p:spPr>
        <p:txBody>
          <a:bodyPr anchorCtr="0" anchor="t" bIns="0" lIns="137150" spcFirstLastPara="1" rIns="0" wrap="square" tIns="0">
            <a:noAutofit/>
          </a:bodyPr>
          <a:lstStyle/>
          <a:p>
            <a:pPr indent="0" lvl="0" marL="0" rtl="0" algn="l">
              <a:spcBef>
                <a:spcPts val="0"/>
              </a:spcBef>
              <a:spcAft>
                <a:spcPts val="0"/>
              </a:spcAft>
              <a:buNone/>
            </a:pPr>
            <a:r>
              <a:t/>
            </a:r>
            <a:endParaRPr sz="16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600">
                <a:solidFill>
                  <a:schemeClr val="dk1"/>
                </a:solidFill>
                <a:latin typeface="Red Hat Text Medium"/>
                <a:ea typeface="Red Hat Text Medium"/>
                <a:cs typeface="Red Hat Text Medium"/>
                <a:sym typeface="Red Hat Text Medium"/>
              </a:rPr>
              <a:t>Ecosystem </a:t>
            </a:r>
            <a:br>
              <a:rPr lang="en" sz="1600">
                <a:solidFill>
                  <a:schemeClr val="dk1"/>
                </a:solidFill>
                <a:latin typeface="Red Hat Text Medium"/>
                <a:ea typeface="Red Hat Text Medium"/>
                <a:cs typeface="Red Hat Text Medium"/>
                <a:sym typeface="Red Hat Text Medium"/>
              </a:rPr>
            </a:br>
            <a:r>
              <a:rPr lang="en" sz="1600">
                <a:solidFill>
                  <a:schemeClr val="dk1"/>
                </a:solidFill>
                <a:latin typeface="Red Hat Text Medium"/>
                <a:ea typeface="Red Hat Text Medium"/>
                <a:cs typeface="Red Hat Text Medium"/>
                <a:sym typeface="Red Hat Text Medium"/>
              </a:rPr>
              <a:t>for databases and </a:t>
            </a:r>
            <a:br>
              <a:rPr lang="en" sz="1600">
                <a:solidFill>
                  <a:schemeClr val="dk1"/>
                </a:solidFill>
                <a:latin typeface="Red Hat Text Medium"/>
                <a:ea typeface="Red Hat Text Medium"/>
                <a:cs typeface="Red Hat Text Medium"/>
                <a:sym typeface="Red Hat Text Medium"/>
              </a:rPr>
            </a:br>
            <a:r>
              <a:rPr lang="en" sz="1600">
                <a:solidFill>
                  <a:schemeClr val="dk1"/>
                </a:solidFill>
                <a:latin typeface="Red Hat Text Medium"/>
                <a:ea typeface="Red Hat Text Medium"/>
                <a:cs typeface="Red Hat Text Medium"/>
                <a:sym typeface="Red Hat Text Medium"/>
              </a:rPr>
              <a:t>data analytics tools</a:t>
            </a:r>
            <a:br>
              <a:rPr lang="en" sz="1600">
                <a:solidFill>
                  <a:schemeClr val="dk1"/>
                </a:solidFill>
                <a:latin typeface="Red Hat Text Medium"/>
                <a:ea typeface="Red Hat Text Medium"/>
                <a:cs typeface="Red Hat Text Medium"/>
                <a:sym typeface="Red Hat Text Medium"/>
              </a:rPr>
            </a:br>
            <a:r>
              <a:rPr lang="en" sz="1600">
                <a:solidFill>
                  <a:schemeClr val="dk1"/>
                </a:solidFill>
                <a:latin typeface="Red Hat Text Medium"/>
                <a:ea typeface="Red Hat Text Medium"/>
                <a:cs typeface="Red Hat Text Medium"/>
                <a:sym typeface="Red Hat Text Medium"/>
              </a:rPr>
              <a:t> </a:t>
            </a:r>
            <a:endParaRPr sz="1600">
              <a:solidFill>
                <a:schemeClr val="dk1"/>
              </a:solidFill>
              <a:latin typeface="Red Hat Text Medium"/>
              <a:ea typeface="Red Hat Text Medium"/>
              <a:cs typeface="Red Hat Text Medium"/>
              <a:sym typeface="Red Hat Text Medium"/>
            </a:endParaRPr>
          </a:p>
        </p:txBody>
      </p:sp>
      <p:sp>
        <p:nvSpPr>
          <p:cNvPr id="3342" name="Google Shape;3342;p232"/>
          <p:cNvSpPr/>
          <p:nvPr/>
        </p:nvSpPr>
        <p:spPr>
          <a:xfrm>
            <a:off x="1164500" y="2477600"/>
            <a:ext cx="1283700" cy="5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Data ingestion</a:t>
            </a:r>
            <a:endParaRPr>
              <a:latin typeface="Red Hat Text"/>
              <a:ea typeface="Red Hat Text"/>
              <a:cs typeface="Red Hat Text"/>
              <a:sym typeface="Red Hat Text"/>
            </a:endParaRPr>
          </a:p>
        </p:txBody>
      </p:sp>
      <p:sp>
        <p:nvSpPr>
          <p:cNvPr id="3343" name="Google Shape;3343;p232"/>
          <p:cNvSpPr/>
          <p:nvPr/>
        </p:nvSpPr>
        <p:spPr>
          <a:xfrm>
            <a:off x="2922150" y="2192275"/>
            <a:ext cx="22524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Operational database and/or Data Lake</a:t>
            </a:r>
            <a:endParaRPr>
              <a:latin typeface="Red Hat Text"/>
              <a:ea typeface="Red Hat Text"/>
              <a:cs typeface="Red Hat Text"/>
              <a:sym typeface="Red Hat Text"/>
            </a:endParaRPr>
          </a:p>
        </p:txBody>
      </p:sp>
      <p:sp>
        <p:nvSpPr>
          <p:cNvPr id="3344" name="Google Shape;3344;p232"/>
          <p:cNvSpPr/>
          <p:nvPr/>
        </p:nvSpPr>
        <p:spPr>
          <a:xfrm>
            <a:off x="8043700" y="2345150"/>
            <a:ext cx="1283700" cy="7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Analytics Database</a:t>
            </a:r>
            <a:endParaRPr>
              <a:latin typeface="Red Hat Text"/>
              <a:ea typeface="Red Hat Text"/>
              <a:cs typeface="Red Hat Text"/>
              <a:sym typeface="Red Hat Text"/>
            </a:endParaRPr>
          </a:p>
        </p:txBody>
      </p:sp>
      <p:sp>
        <p:nvSpPr>
          <p:cNvPr id="3345" name="Google Shape;3345;p232"/>
          <p:cNvSpPr/>
          <p:nvPr/>
        </p:nvSpPr>
        <p:spPr>
          <a:xfrm>
            <a:off x="5397750" y="2281500"/>
            <a:ext cx="2252400" cy="8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Data preparation (process &amp; transform)</a:t>
            </a:r>
            <a:endParaRPr>
              <a:latin typeface="Red Hat Text"/>
              <a:ea typeface="Red Hat Text"/>
              <a:cs typeface="Red Hat Text"/>
              <a:sym typeface="Red Hat Text"/>
            </a:endParaRPr>
          </a:p>
        </p:txBody>
      </p:sp>
      <p:sp>
        <p:nvSpPr>
          <p:cNvPr id="3346" name="Google Shape;3346;p232"/>
          <p:cNvSpPr/>
          <p:nvPr/>
        </p:nvSpPr>
        <p:spPr>
          <a:xfrm>
            <a:off x="10133500" y="2345150"/>
            <a:ext cx="1283700" cy="7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Data Analytics </a:t>
            </a:r>
            <a:endParaRPr>
              <a:latin typeface="Red Hat Text"/>
              <a:ea typeface="Red Hat Text"/>
              <a:cs typeface="Red Hat Text"/>
              <a:sym typeface="Red Hat Text"/>
            </a:endParaRPr>
          </a:p>
        </p:txBody>
      </p:sp>
      <p:sp>
        <p:nvSpPr>
          <p:cNvPr id="3347" name="Google Shape;3347;p232"/>
          <p:cNvSpPr/>
          <p:nvPr/>
        </p:nvSpPr>
        <p:spPr>
          <a:xfrm>
            <a:off x="2639849" y="1911603"/>
            <a:ext cx="360540" cy="375917"/>
          </a:xfrm>
          <a:custGeom>
            <a:rect b="b" l="l" r="r" t="t"/>
            <a:pathLst>
              <a:path extrusionOk="0" h="7491" w="4770">
                <a:moveTo>
                  <a:pt x="0" y="0"/>
                </a:moveTo>
                <a:lnTo>
                  <a:pt x="0" y="7491"/>
                </a:lnTo>
                <a:lnTo>
                  <a:pt x="4769" y="3745"/>
                </a:lnTo>
                <a:lnTo>
                  <a:pt x="0"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32"/>
          <p:cNvSpPr/>
          <p:nvPr/>
        </p:nvSpPr>
        <p:spPr>
          <a:xfrm>
            <a:off x="5065687" y="1911603"/>
            <a:ext cx="360540" cy="375917"/>
          </a:xfrm>
          <a:custGeom>
            <a:rect b="b" l="l" r="r" t="t"/>
            <a:pathLst>
              <a:path extrusionOk="0" h="7491" w="4770">
                <a:moveTo>
                  <a:pt x="0" y="0"/>
                </a:moveTo>
                <a:lnTo>
                  <a:pt x="0" y="7491"/>
                </a:lnTo>
                <a:lnTo>
                  <a:pt x="4769" y="3745"/>
                </a:lnTo>
                <a:lnTo>
                  <a:pt x="0"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32"/>
          <p:cNvSpPr/>
          <p:nvPr/>
        </p:nvSpPr>
        <p:spPr>
          <a:xfrm>
            <a:off x="7491499" y="1911603"/>
            <a:ext cx="360540" cy="375917"/>
          </a:xfrm>
          <a:custGeom>
            <a:rect b="b" l="l" r="r" t="t"/>
            <a:pathLst>
              <a:path extrusionOk="0" h="7491" w="4770">
                <a:moveTo>
                  <a:pt x="0" y="0"/>
                </a:moveTo>
                <a:lnTo>
                  <a:pt x="0" y="7491"/>
                </a:lnTo>
                <a:lnTo>
                  <a:pt x="4769" y="3745"/>
                </a:lnTo>
                <a:lnTo>
                  <a:pt x="0"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32"/>
          <p:cNvSpPr/>
          <p:nvPr/>
        </p:nvSpPr>
        <p:spPr>
          <a:xfrm>
            <a:off x="9565662" y="1911603"/>
            <a:ext cx="360540" cy="375917"/>
          </a:xfrm>
          <a:custGeom>
            <a:rect b="b" l="l" r="r" t="t"/>
            <a:pathLst>
              <a:path extrusionOk="0" h="7491" w="4770">
                <a:moveTo>
                  <a:pt x="0" y="0"/>
                </a:moveTo>
                <a:lnTo>
                  <a:pt x="0" y="7491"/>
                </a:lnTo>
                <a:lnTo>
                  <a:pt x="4769" y="3745"/>
                </a:lnTo>
                <a:lnTo>
                  <a:pt x="0" y="0"/>
                </a:lnTo>
                <a:close/>
              </a:path>
            </a:pathLst>
          </a:custGeom>
          <a:solidFill>
            <a:srgbClr val="BFBF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32"/>
          <p:cNvSpPr/>
          <p:nvPr/>
        </p:nvSpPr>
        <p:spPr>
          <a:xfrm>
            <a:off x="220650" y="4576500"/>
            <a:ext cx="11750700" cy="536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0" lIns="137150" spcFirstLastPara="1" rIns="0" wrap="square" tIns="0">
            <a:noAutofit/>
          </a:bodyPr>
          <a:lstStyle/>
          <a:p>
            <a:pPr indent="0" lvl="0" marL="0" marR="0" rtl="0" algn="l">
              <a:lnSpc>
                <a:spcPct val="100000"/>
              </a:lnSpc>
              <a:spcBef>
                <a:spcPts val="0"/>
              </a:spcBef>
              <a:spcAft>
                <a:spcPts val="0"/>
              </a:spcAft>
              <a:buNone/>
            </a:pPr>
            <a:r>
              <a:rPr lang="en" sz="1600">
                <a:latin typeface="Red Hat Text Medium"/>
                <a:ea typeface="Red Hat Text Medium"/>
                <a:cs typeface="Red Hat Text Medium"/>
                <a:sym typeface="Red Hat Text Medium"/>
              </a:rPr>
              <a:t>Containers and Kubernetes platform  </a:t>
            </a:r>
            <a:endParaRPr sz="1600">
              <a:latin typeface="Red Hat Text Medium"/>
              <a:ea typeface="Red Hat Text Medium"/>
              <a:cs typeface="Red Hat Text Medium"/>
              <a:sym typeface="Red Hat Text Medium"/>
            </a:endParaRPr>
          </a:p>
        </p:txBody>
      </p:sp>
      <p:pic>
        <p:nvPicPr>
          <p:cNvPr id="3352" name="Google Shape;3352;p232"/>
          <p:cNvPicPr preferRelativeResize="0"/>
          <p:nvPr/>
        </p:nvPicPr>
        <p:blipFill rotWithShape="1">
          <a:blip r:embed="rId3">
            <a:alphaModFix/>
          </a:blip>
          <a:srcRect b="0" l="0" r="0" t="0"/>
          <a:stretch/>
        </p:blipFill>
        <p:spPr>
          <a:xfrm>
            <a:off x="10343362" y="1667566"/>
            <a:ext cx="863975" cy="863993"/>
          </a:xfrm>
          <a:prstGeom prst="rect">
            <a:avLst/>
          </a:prstGeom>
          <a:noFill/>
          <a:ln>
            <a:noFill/>
          </a:ln>
        </p:spPr>
      </p:pic>
      <p:pic>
        <p:nvPicPr>
          <p:cNvPr id="3353" name="Google Shape;3353;p232"/>
          <p:cNvPicPr preferRelativeResize="0"/>
          <p:nvPr/>
        </p:nvPicPr>
        <p:blipFill rotWithShape="1">
          <a:blip r:embed="rId4">
            <a:alphaModFix/>
          </a:blip>
          <a:srcRect b="0" l="0" r="0" t="0"/>
          <a:stretch/>
        </p:blipFill>
        <p:spPr>
          <a:xfrm>
            <a:off x="3638775" y="1652862"/>
            <a:ext cx="893425" cy="893400"/>
          </a:xfrm>
          <a:prstGeom prst="rect">
            <a:avLst/>
          </a:prstGeom>
          <a:noFill/>
          <a:ln>
            <a:noFill/>
          </a:ln>
        </p:spPr>
      </p:pic>
      <p:pic>
        <p:nvPicPr>
          <p:cNvPr id="3354" name="Google Shape;3354;p232"/>
          <p:cNvPicPr preferRelativeResize="0"/>
          <p:nvPr/>
        </p:nvPicPr>
        <p:blipFill rotWithShape="1">
          <a:blip r:embed="rId5">
            <a:alphaModFix/>
          </a:blip>
          <a:srcRect b="0" l="0" r="0" t="0"/>
          <a:stretch/>
        </p:blipFill>
        <p:spPr>
          <a:xfrm>
            <a:off x="1402374" y="1652850"/>
            <a:ext cx="893425" cy="893425"/>
          </a:xfrm>
          <a:prstGeom prst="rect">
            <a:avLst/>
          </a:prstGeom>
          <a:noFill/>
          <a:ln>
            <a:noFill/>
          </a:ln>
        </p:spPr>
      </p:pic>
      <p:pic>
        <p:nvPicPr>
          <p:cNvPr id="3355" name="Google Shape;3355;p232"/>
          <p:cNvPicPr preferRelativeResize="0"/>
          <p:nvPr/>
        </p:nvPicPr>
        <p:blipFill rotWithShape="1">
          <a:blip r:embed="rId4">
            <a:alphaModFix/>
          </a:blip>
          <a:srcRect b="0" l="0" r="0" t="0"/>
          <a:stretch/>
        </p:blipFill>
        <p:spPr>
          <a:xfrm>
            <a:off x="8171455" y="1667569"/>
            <a:ext cx="863988" cy="863986"/>
          </a:xfrm>
          <a:prstGeom prst="rect">
            <a:avLst/>
          </a:prstGeom>
          <a:noFill/>
          <a:ln>
            <a:noFill/>
          </a:ln>
        </p:spPr>
      </p:pic>
      <p:pic>
        <p:nvPicPr>
          <p:cNvPr id="3356" name="Google Shape;3356;p232"/>
          <p:cNvPicPr preferRelativeResize="0"/>
          <p:nvPr/>
        </p:nvPicPr>
        <p:blipFill rotWithShape="1">
          <a:blip r:embed="rId6">
            <a:alphaModFix/>
          </a:blip>
          <a:srcRect b="0" l="0" r="0" t="0"/>
          <a:stretch/>
        </p:blipFill>
        <p:spPr>
          <a:xfrm>
            <a:off x="6141175" y="1652850"/>
            <a:ext cx="893425" cy="893425"/>
          </a:xfrm>
          <a:prstGeom prst="rect">
            <a:avLst/>
          </a:prstGeom>
          <a:noFill/>
          <a:ln>
            <a:noFill/>
          </a:ln>
        </p:spPr>
      </p:pic>
      <p:pic>
        <p:nvPicPr>
          <p:cNvPr id="3357" name="Google Shape;3357;p232"/>
          <p:cNvPicPr preferRelativeResize="0"/>
          <p:nvPr/>
        </p:nvPicPr>
        <p:blipFill>
          <a:blip r:embed="rId7">
            <a:alphaModFix/>
          </a:blip>
          <a:stretch>
            <a:fillRect/>
          </a:stretch>
        </p:blipFill>
        <p:spPr>
          <a:xfrm>
            <a:off x="6135025" y="4626713"/>
            <a:ext cx="1283699" cy="436262"/>
          </a:xfrm>
          <a:prstGeom prst="rect">
            <a:avLst/>
          </a:prstGeom>
          <a:noFill/>
          <a:ln>
            <a:noFill/>
          </a:ln>
        </p:spPr>
      </p:pic>
      <p:pic>
        <p:nvPicPr>
          <p:cNvPr id="3358" name="Google Shape;3358;p232"/>
          <p:cNvPicPr preferRelativeResize="0"/>
          <p:nvPr/>
        </p:nvPicPr>
        <p:blipFill>
          <a:blip r:embed="rId8">
            <a:alphaModFix/>
          </a:blip>
          <a:stretch>
            <a:fillRect/>
          </a:stretch>
        </p:blipFill>
        <p:spPr>
          <a:xfrm>
            <a:off x="6533362" y="3217187"/>
            <a:ext cx="1210288" cy="271268"/>
          </a:xfrm>
          <a:prstGeom prst="rect">
            <a:avLst/>
          </a:prstGeom>
          <a:noFill/>
          <a:ln>
            <a:noFill/>
          </a:ln>
        </p:spPr>
      </p:pic>
      <p:pic>
        <p:nvPicPr>
          <p:cNvPr id="3359" name="Google Shape;3359;p232"/>
          <p:cNvPicPr preferRelativeResize="0"/>
          <p:nvPr/>
        </p:nvPicPr>
        <p:blipFill>
          <a:blip r:embed="rId9">
            <a:alphaModFix/>
          </a:blip>
          <a:stretch>
            <a:fillRect/>
          </a:stretch>
        </p:blipFill>
        <p:spPr>
          <a:xfrm>
            <a:off x="5877976" y="3634518"/>
            <a:ext cx="1267421" cy="293280"/>
          </a:xfrm>
          <a:prstGeom prst="rect">
            <a:avLst/>
          </a:prstGeom>
          <a:noFill/>
          <a:ln>
            <a:noFill/>
          </a:ln>
        </p:spPr>
      </p:pic>
      <p:pic>
        <p:nvPicPr>
          <p:cNvPr id="3360" name="Google Shape;3360;p232"/>
          <p:cNvPicPr preferRelativeResize="0"/>
          <p:nvPr/>
        </p:nvPicPr>
        <p:blipFill>
          <a:blip r:embed="rId10">
            <a:alphaModFix/>
          </a:blip>
          <a:stretch>
            <a:fillRect/>
          </a:stretch>
        </p:blipFill>
        <p:spPr>
          <a:xfrm>
            <a:off x="2521925" y="3226064"/>
            <a:ext cx="917150" cy="363578"/>
          </a:xfrm>
          <a:prstGeom prst="rect">
            <a:avLst/>
          </a:prstGeom>
          <a:noFill/>
          <a:ln>
            <a:noFill/>
          </a:ln>
        </p:spPr>
      </p:pic>
      <p:pic>
        <p:nvPicPr>
          <p:cNvPr id="3361" name="Google Shape;3361;p232"/>
          <p:cNvPicPr preferRelativeResize="0"/>
          <p:nvPr/>
        </p:nvPicPr>
        <p:blipFill>
          <a:blip r:embed="rId11">
            <a:alphaModFix/>
          </a:blip>
          <a:stretch>
            <a:fillRect/>
          </a:stretch>
        </p:blipFill>
        <p:spPr>
          <a:xfrm>
            <a:off x="5413552" y="4153714"/>
            <a:ext cx="515059" cy="211255"/>
          </a:xfrm>
          <a:prstGeom prst="rect">
            <a:avLst/>
          </a:prstGeom>
          <a:noFill/>
          <a:ln>
            <a:noFill/>
          </a:ln>
        </p:spPr>
      </p:pic>
      <p:sp>
        <p:nvSpPr>
          <p:cNvPr id="3362" name="Google Shape;3362;p232"/>
          <p:cNvSpPr/>
          <p:nvPr/>
        </p:nvSpPr>
        <p:spPr>
          <a:xfrm>
            <a:off x="220639" y="5238341"/>
            <a:ext cx="11750700" cy="934800"/>
          </a:xfrm>
          <a:prstGeom prst="rect">
            <a:avLst/>
          </a:prstGeom>
          <a:noFill/>
          <a:ln cap="flat" cmpd="sng" w="9525">
            <a:solidFill>
              <a:srgbClr val="000000"/>
            </a:solidFill>
            <a:prstDash val="solid"/>
            <a:round/>
            <a:headEnd len="sm" w="sm" type="none"/>
            <a:tailEnd len="sm" w="sm" type="none"/>
          </a:ln>
        </p:spPr>
        <p:txBody>
          <a:bodyPr anchorCtr="0" anchor="ctr" bIns="0" lIns="137150" spcFirstLastPara="1" rIns="0" wrap="square" tIns="0">
            <a:noAutofit/>
          </a:bodyPr>
          <a:lstStyle/>
          <a:p>
            <a:pPr indent="0" lvl="0" marL="0" rtl="0" algn="l">
              <a:spcBef>
                <a:spcPts val="0"/>
              </a:spcBef>
              <a:spcAft>
                <a:spcPts val="0"/>
              </a:spcAft>
              <a:buNone/>
            </a:pPr>
            <a:r>
              <a:rPr lang="en" sz="1800">
                <a:latin typeface="Red Hat Text Medium"/>
                <a:ea typeface="Red Hat Text Medium"/>
                <a:cs typeface="Red Hat Text Medium"/>
                <a:sym typeface="Red Hat Text Medium"/>
              </a:rPr>
              <a:t> </a:t>
            </a:r>
            <a:r>
              <a:rPr lang="en" sz="1600">
                <a:latin typeface="Red Hat Text Medium"/>
                <a:ea typeface="Red Hat Text Medium"/>
                <a:cs typeface="Red Hat Text Medium"/>
                <a:sym typeface="Red Hat Text Medium"/>
              </a:rPr>
              <a:t>Infrastructure</a:t>
            </a:r>
            <a:r>
              <a:rPr lang="en" sz="1800">
                <a:latin typeface="Red Hat Text Medium"/>
                <a:ea typeface="Red Hat Text Medium"/>
                <a:cs typeface="Red Hat Text Medium"/>
                <a:sym typeface="Red Hat Text Medium"/>
              </a:rPr>
              <a:t> </a:t>
            </a:r>
            <a:endParaRPr sz="1800">
              <a:latin typeface="Red Hat Text Medium"/>
              <a:ea typeface="Red Hat Text Medium"/>
              <a:cs typeface="Red Hat Text Medium"/>
              <a:sym typeface="Red Hat Text Medium"/>
            </a:endParaRPr>
          </a:p>
        </p:txBody>
      </p:sp>
      <p:pic>
        <p:nvPicPr>
          <p:cNvPr id="3363" name="Google Shape;3363;p232"/>
          <p:cNvPicPr preferRelativeResize="0"/>
          <p:nvPr/>
        </p:nvPicPr>
        <p:blipFill>
          <a:blip r:embed="rId12">
            <a:alphaModFix/>
          </a:blip>
          <a:stretch>
            <a:fillRect/>
          </a:stretch>
        </p:blipFill>
        <p:spPr>
          <a:xfrm>
            <a:off x="9565656" y="3193796"/>
            <a:ext cx="814589" cy="419350"/>
          </a:xfrm>
          <a:prstGeom prst="rect">
            <a:avLst/>
          </a:prstGeom>
          <a:noFill/>
          <a:ln>
            <a:noFill/>
          </a:ln>
        </p:spPr>
      </p:pic>
      <p:pic>
        <p:nvPicPr>
          <p:cNvPr id="3364" name="Google Shape;3364;p232"/>
          <p:cNvPicPr preferRelativeResize="0"/>
          <p:nvPr/>
        </p:nvPicPr>
        <p:blipFill>
          <a:blip r:embed="rId13">
            <a:alphaModFix/>
          </a:blip>
          <a:stretch>
            <a:fillRect/>
          </a:stretch>
        </p:blipFill>
        <p:spPr>
          <a:xfrm>
            <a:off x="4539599" y="3242881"/>
            <a:ext cx="903919" cy="329931"/>
          </a:xfrm>
          <a:prstGeom prst="rect">
            <a:avLst/>
          </a:prstGeom>
          <a:noFill/>
          <a:ln>
            <a:noFill/>
          </a:ln>
        </p:spPr>
      </p:pic>
      <p:pic>
        <p:nvPicPr>
          <p:cNvPr id="3365" name="Google Shape;3365;p232"/>
          <p:cNvPicPr preferRelativeResize="0"/>
          <p:nvPr/>
        </p:nvPicPr>
        <p:blipFill>
          <a:blip r:embed="rId14">
            <a:alphaModFix/>
          </a:blip>
          <a:stretch>
            <a:fillRect/>
          </a:stretch>
        </p:blipFill>
        <p:spPr>
          <a:xfrm>
            <a:off x="7498836" y="4036954"/>
            <a:ext cx="1156832" cy="339334"/>
          </a:xfrm>
          <a:prstGeom prst="rect">
            <a:avLst/>
          </a:prstGeom>
          <a:noFill/>
          <a:ln>
            <a:noFill/>
          </a:ln>
        </p:spPr>
      </p:pic>
      <p:pic>
        <p:nvPicPr>
          <p:cNvPr id="3366" name="Google Shape;3366;p232"/>
          <p:cNvPicPr preferRelativeResize="0"/>
          <p:nvPr/>
        </p:nvPicPr>
        <p:blipFill>
          <a:blip r:embed="rId15">
            <a:alphaModFix/>
          </a:blip>
          <a:stretch>
            <a:fillRect/>
          </a:stretch>
        </p:blipFill>
        <p:spPr>
          <a:xfrm>
            <a:off x="3505565" y="4105492"/>
            <a:ext cx="1156829" cy="282839"/>
          </a:xfrm>
          <a:prstGeom prst="rect">
            <a:avLst/>
          </a:prstGeom>
          <a:noFill/>
          <a:ln>
            <a:noFill/>
          </a:ln>
        </p:spPr>
      </p:pic>
      <p:pic>
        <p:nvPicPr>
          <p:cNvPr id="3367" name="Google Shape;3367;p232"/>
          <p:cNvPicPr preferRelativeResize="0"/>
          <p:nvPr/>
        </p:nvPicPr>
        <p:blipFill>
          <a:blip r:embed="rId16">
            <a:alphaModFix/>
          </a:blip>
          <a:stretch>
            <a:fillRect/>
          </a:stretch>
        </p:blipFill>
        <p:spPr>
          <a:xfrm>
            <a:off x="3278938" y="3644615"/>
            <a:ext cx="668417" cy="394966"/>
          </a:xfrm>
          <a:prstGeom prst="rect">
            <a:avLst/>
          </a:prstGeom>
          <a:noFill/>
          <a:ln>
            <a:noFill/>
          </a:ln>
        </p:spPr>
      </p:pic>
      <p:pic>
        <p:nvPicPr>
          <p:cNvPr id="3368" name="Google Shape;3368;p232"/>
          <p:cNvPicPr preferRelativeResize="0"/>
          <p:nvPr/>
        </p:nvPicPr>
        <p:blipFill>
          <a:blip r:embed="rId17">
            <a:alphaModFix/>
          </a:blip>
          <a:stretch>
            <a:fillRect/>
          </a:stretch>
        </p:blipFill>
        <p:spPr>
          <a:xfrm>
            <a:off x="5511513" y="3276547"/>
            <a:ext cx="903920" cy="225954"/>
          </a:xfrm>
          <a:prstGeom prst="rect">
            <a:avLst/>
          </a:prstGeom>
          <a:noFill/>
          <a:ln>
            <a:noFill/>
          </a:ln>
        </p:spPr>
      </p:pic>
      <p:pic>
        <p:nvPicPr>
          <p:cNvPr id="3369" name="Google Shape;3369;p232"/>
          <p:cNvPicPr preferRelativeResize="0"/>
          <p:nvPr/>
        </p:nvPicPr>
        <p:blipFill>
          <a:blip r:embed="rId18">
            <a:alphaModFix/>
          </a:blip>
          <a:stretch>
            <a:fillRect/>
          </a:stretch>
        </p:blipFill>
        <p:spPr>
          <a:xfrm>
            <a:off x="10170975" y="3608226"/>
            <a:ext cx="903920" cy="346190"/>
          </a:xfrm>
          <a:prstGeom prst="rect">
            <a:avLst/>
          </a:prstGeom>
          <a:noFill/>
          <a:ln>
            <a:noFill/>
          </a:ln>
        </p:spPr>
      </p:pic>
      <p:pic>
        <p:nvPicPr>
          <p:cNvPr id="3370" name="Google Shape;3370;p232"/>
          <p:cNvPicPr preferRelativeResize="0"/>
          <p:nvPr/>
        </p:nvPicPr>
        <p:blipFill>
          <a:blip r:embed="rId19">
            <a:alphaModFix/>
          </a:blip>
          <a:stretch>
            <a:fillRect/>
          </a:stretch>
        </p:blipFill>
        <p:spPr>
          <a:xfrm>
            <a:off x="8811696" y="4021476"/>
            <a:ext cx="1544892" cy="301642"/>
          </a:xfrm>
          <a:prstGeom prst="rect">
            <a:avLst/>
          </a:prstGeom>
          <a:noFill/>
          <a:ln>
            <a:noFill/>
          </a:ln>
        </p:spPr>
      </p:pic>
      <p:pic>
        <p:nvPicPr>
          <p:cNvPr id="3371" name="Google Shape;3371;p232"/>
          <p:cNvPicPr preferRelativeResize="0"/>
          <p:nvPr/>
        </p:nvPicPr>
        <p:blipFill>
          <a:blip r:embed="rId20">
            <a:alphaModFix/>
          </a:blip>
          <a:stretch>
            <a:fillRect/>
          </a:stretch>
        </p:blipFill>
        <p:spPr>
          <a:xfrm>
            <a:off x="10584497" y="4081905"/>
            <a:ext cx="903921" cy="180783"/>
          </a:xfrm>
          <a:prstGeom prst="rect">
            <a:avLst/>
          </a:prstGeom>
          <a:noFill/>
          <a:ln>
            <a:noFill/>
          </a:ln>
        </p:spPr>
      </p:pic>
      <p:pic>
        <p:nvPicPr>
          <p:cNvPr id="3372" name="Google Shape;3372;p232"/>
          <p:cNvPicPr preferRelativeResize="0"/>
          <p:nvPr/>
        </p:nvPicPr>
        <p:blipFill>
          <a:blip r:embed="rId21">
            <a:alphaModFix/>
          </a:blip>
          <a:stretch>
            <a:fillRect/>
          </a:stretch>
        </p:blipFill>
        <p:spPr>
          <a:xfrm>
            <a:off x="7156847" y="3581037"/>
            <a:ext cx="1044582" cy="375925"/>
          </a:xfrm>
          <a:prstGeom prst="rect">
            <a:avLst/>
          </a:prstGeom>
          <a:noFill/>
          <a:ln>
            <a:noFill/>
          </a:ln>
        </p:spPr>
      </p:pic>
      <p:pic>
        <p:nvPicPr>
          <p:cNvPr id="3373" name="Google Shape;3373;p232"/>
          <p:cNvPicPr preferRelativeResize="0"/>
          <p:nvPr/>
        </p:nvPicPr>
        <p:blipFill>
          <a:blip r:embed="rId22">
            <a:alphaModFix/>
          </a:blip>
          <a:stretch>
            <a:fillRect/>
          </a:stretch>
        </p:blipFill>
        <p:spPr>
          <a:xfrm>
            <a:off x="8212866" y="3658149"/>
            <a:ext cx="515058" cy="302720"/>
          </a:xfrm>
          <a:prstGeom prst="rect">
            <a:avLst/>
          </a:prstGeom>
          <a:noFill/>
          <a:ln>
            <a:noFill/>
          </a:ln>
        </p:spPr>
      </p:pic>
      <p:pic>
        <p:nvPicPr>
          <p:cNvPr id="3374" name="Google Shape;3374;p232"/>
          <p:cNvPicPr preferRelativeResize="0"/>
          <p:nvPr/>
        </p:nvPicPr>
        <p:blipFill>
          <a:blip r:embed="rId23">
            <a:alphaModFix/>
          </a:blip>
          <a:stretch>
            <a:fillRect/>
          </a:stretch>
        </p:blipFill>
        <p:spPr>
          <a:xfrm>
            <a:off x="3207922" y="5493475"/>
            <a:ext cx="2433378" cy="375900"/>
          </a:xfrm>
          <a:prstGeom prst="rect">
            <a:avLst/>
          </a:prstGeom>
          <a:noFill/>
          <a:ln>
            <a:noFill/>
          </a:ln>
        </p:spPr>
      </p:pic>
      <p:pic>
        <p:nvPicPr>
          <p:cNvPr id="3375" name="Google Shape;3375;p232"/>
          <p:cNvPicPr preferRelativeResize="0"/>
          <p:nvPr/>
        </p:nvPicPr>
        <p:blipFill>
          <a:blip r:embed="rId24">
            <a:alphaModFix/>
          </a:blip>
          <a:stretch>
            <a:fillRect/>
          </a:stretch>
        </p:blipFill>
        <p:spPr>
          <a:xfrm>
            <a:off x="5678975" y="5408750"/>
            <a:ext cx="1226999" cy="601895"/>
          </a:xfrm>
          <a:prstGeom prst="rect">
            <a:avLst/>
          </a:prstGeom>
          <a:noFill/>
          <a:ln>
            <a:noFill/>
          </a:ln>
        </p:spPr>
      </p:pic>
      <p:pic>
        <p:nvPicPr>
          <p:cNvPr id="3376" name="Google Shape;3376;p232"/>
          <p:cNvPicPr preferRelativeResize="0"/>
          <p:nvPr/>
        </p:nvPicPr>
        <p:blipFill>
          <a:blip r:embed="rId25">
            <a:alphaModFix/>
          </a:blip>
          <a:stretch>
            <a:fillRect/>
          </a:stretch>
        </p:blipFill>
        <p:spPr>
          <a:xfrm>
            <a:off x="10464952" y="5416100"/>
            <a:ext cx="1470300" cy="650611"/>
          </a:xfrm>
          <a:prstGeom prst="rect">
            <a:avLst/>
          </a:prstGeom>
          <a:noFill/>
          <a:ln>
            <a:noFill/>
          </a:ln>
        </p:spPr>
      </p:pic>
      <p:pic>
        <p:nvPicPr>
          <p:cNvPr id="3377" name="Google Shape;3377;p232"/>
          <p:cNvPicPr preferRelativeResize="0"/>
          <p:nvPr/>
        </p:nvPicPr>
        <p:blipFill rotWithShape="1">
          <a:blip r:embed="rId26">
            <a:alphaModFix/>
          </a:blip>
          <a:srcRect b="0" l="0" r="0" t="0"/>
          <a:stretch/>
        </p:blipFill>
        <p:spPr>
          <a:xfrm>
            <a:off x="8446400" y="5239251"/>
            <a:ext cx="1227000" cy="920250"/>
          </a:xfrm>
          <a:prstGeom prst="rect">
            <a:avLst/>
          </a:prstGeom>
          <a:noFill/>
          <a:ln>
            <a:noFill/>
          </a:ln>
        </p:spPr>
      </p:pic>
      <p:pic>
        <p:nvPicPr>
          <p:cNvPr id="3378" name="Google Shape;3378;p232"/>
          <p:cNvPicPr preferRelativeResize="0"/>
          <p:nvPr/>
        </p:nvPicPr>
        <p:blipFill>
          <a:blip r:embed="rId27">
            <a:alphaModFix/>
          </a:blip>
          <a:stretch>
            <a:fillRect/>
          </a:stretch>
        </p:blipFill>
        <p:spPr>
          <a:xfrm>
            <a:off x="9621395" y="5425679"/>
            <a:ext cx="917150" cy="654847"/>
          </a:xfrm>
          <a:prstGeom prst="rect">
            <a:avLst/>
          </a:prstGeom>
          <a:noFill/>
          <a:ln>
            <a:noFill/>
          </a:ln>
        </p:spPr>
      </p:pic>
      <p:pic>
        <p:nvPicPr>
          <p:cNvPr id="3379" name="Google Shape;3379;p232"/>
          <p:cNvPicPr preferRelativeResize="0"/>
          <p:nvPr/>
        </p:nvPicPr>
        <p:blipFill rotWithShape="1">
          <a:blip r:embed="rId28">
            <a:alphaModFix/>
          </a:blip>
          <a:srcRect b="37159" l="0" r="0" t="36313"/>
          <a:stretch/>
        </p:blipFill>
        <p:spPr>
          <a:xfrm>
            <a:off x="6860913" y="5569600"/>
            <a:ext cx="1844500" cy="366975"/>
          </a:xfrm>
          <a:prstGeom prst="rect">
            <a:avLst/>
          </a:prstGeom>
          <a:noFill/>
          <a:ln>
            <a:noFill/>
          </a:ln>
        </p:spPr>
      </p:pic>
      <p:pic>
        <p:nvPicPr>
          <p:cNvPr id="3380" name="Google Shape;3380;p232"/>
          <p:cNvPicPr preferRelativeResize="0"/>
          <p:nvPr/>
        </p:nvPicPr>
        <p:blipFill>
          <a:blip r:embed="rId29">
            <a:alphaModFix/>
          </a:blip>
          <a:stretch>
            <a:fillRect/>
          </a:stretch>
        </p:blipFill>
        <p:spPr>
          <a:xfrm>
            <a:off x="1965126" y="5425201"/>
            <a:ext cx="1227000" cy="534096"/>
          </a:xfrm>
          <a:prstGeom prst="rect">
            <a:avLst/>
          </a:prstGeom>
          <a:noFill/>
          <a:ln>
            <a:noFill/>
          </a:ln>
        </p:spPr>
      </p:pic>
      <p:pic>
        <p:nvPicPr>
          <p:cNvPr id="3381" name="Google Shape;3381;p232"/>
          <p:cNvPicPr preferRelativeResize="0"/>
          <p:nvPr/>
        </p:nvPicPr>
        <p:blipFill>
          <a:blip r:embed="rId30">
            <a:alphaModFix/>
          </a:blip>
          <a:stretch>
            <a:fillRect/>
          </a:stretch>
        </p:blipFill>
        <p:spPr>
          <a:xfrm>
            <a:off x="4846466" y="3710448"/>
            <a:ext cx="943870" cy="231725"/>
          </a:xfrm>
          <a:prstGeom prst="rect">
            <a:avLst/>
          </a:prstGeom>
          <a:noFill/>
          <a:ln>
            <a:noFill/>
          </a:ln>
        </p:spPr>
      </p:pic>
      <p:pic>
        <p:nvPicPr>
          <p:cNvPr id="3382" name="Google Shape;3382;p232"/>
          <p:cNvPicPr preferRelativeResize="0"/>
          <p:nvPr/>
        </p:nvPicPr>
        <p:blipFill rotWithShape="1">
          <a:blip r:embed="rId31">
            <a:alphaModFix/>
          </a:blip>
          <a:srcRect b="25881" l="0" r="0" t="26855"/>
          <a:stretch/>
        </p:blipFill>
        <p:spPr>
          <a:xfrm>
            <a:off x="8763652" y="3622880"/>
            <a:ext cx="1386216" cy="342782"/>
          </a:xfrm>
          <a:prstGeom prst="rect">
            <a:avLst/>
          </a:prstGeom>
          <a:noFill/>
          <a:ln>
            <a:noFill/>
          </a:ln>
        </p:spPr>
      </p:pic>
      <p:pic>
        <p:nvPicPr>
          <p:cNvPr id="3383" name="Google Shape;3383;p232"/>
          <p:cNvPicPr preferRelativeResize="0"/>
          <p:nvPr/>
        </p:nvPicPr>
        <p:blipFill>
          <a:blip r:embed="rId32">
            <a:alphaModFix/>
          </a:blip>
          <a:stretch>
            <a:fillRect/>
          </a:stretch>
        </p:blipFill>
        <p:spPr>
          <a:xfrm>
            <a:off x="4778361" y="4133937"/>
            <a:ext cx="443040" cy="225944"/>
          </a:xfrm>
          <a:prstGeom prst="rect">
            <a:avLst/>
          </a:prstGeom>
          <a:noFill/>
          <a:ln>
            <a:noFill/>
          </a:ln>
        </p:spPr>
      </p:pic>
      <p:sp>
        <p:nvSpPr>
          <p:cNvPr id="3384" name="Google Shape;3384;p232"/>
          <p:cNvSpPr txBox="1"/>
          <p:nvPr>
            <p:ph type="title"/>
          </p:nvPr>
        </p:nvSpPr>
        <p:spPr>
          <a:xfrm>
            <a:off x="1037450" y="1024150"/>
            <a:ext cx="10422000" cy="553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a:t>Databases and data analytics on Red Hat OpenShift &amp; ecosystem</a:t>
            </a:r>
            <a:endParaRPr/>
          </a:p>
        </p:txBody>
      </p:sp>
      <p:pic>
        <p:nvPicPr>
          <p:cNvPr id="3385" name="Google Shape;3385;p232"/>
          <p:cNvPicPr preferRelativeResize="0"/>
          <p:nvPr/>
        </p:nvPicPr>
        <p:blipFill>
          <a:blip r:embed="rId33">
            <a:alphaModFix/>
          </a:blip>
          <a:stretch>
            <a:fillRect/>
          </a:stretch>
        </p:blipFill>
        <p:spPr>
          <a:xfrm>
            <a:off x="7704425" y="3176318"/>
            <a:ext cx="1844499" cy="301882"/>
          </a:xfrm>
          <a:prstGeom prst="rect">
            <a:avLst/>
          </a:prstGeom>
          <a:noFill/>
          <a:ln>
            <a:noFill/>
          </a:ln>
        </p:spPr>
      </p:pic>
      <p:pic>
        <p:nvPicPr>
          <p:cNvPr id="3386" name="Google Shape;3386;p232"/>
          <p:cNvPicPr preferRelativeResize="0"/>
          <p:nvPr/>
        </p:nvPicPr>
        <p:blipFill>
          <a:blip r:embed="rId34">
            <a:alphaModFix/>
          </a:blip>
          <a:stretch>
            <a:fillRect/>
          </a:stretch>
        </p:blipFill>
        <p:spPr>
          <a:xfrm>
            <a:off x="3507074" y="3197599"/>
            <a:ext cx="964528" cy="436250"/>
          </a:xfrm>
          <a:prstGeom prst="rect">
            <a:avLst/>
          </a:prstGeom>
          <a:noFill/>
          <a:ln>
            <a:noFill/>
          </a:ln>
        </p:spPr>
      </p:pic>
      <p:pic>
        <p:nvPicPr>
          <p:cNvPr id="3387" name="Google Shape;3387;p232"/>
          <p:cNvPicPr preferRelativeResize="0"/>
          <p:nvPr/>
        </p:nvPicPr>
        <p:blipFill>
          <a:blip r:embed="rId35">
            <a:alphaModFix/>
          </a:blip>
          <a:stretch>
            <a:fillRect/>
          </a:stretch>
        </p:blipFill>
        <p:spPr>
          <a:xfrm>
            <a:off x="10343350" y="3242622"/>
            <a:ext cx="1386224" cy="209666"/>
          </a:xfrm>
          <a:prstGeom prst="rect">
            <a:avLst/>
          </a:prstGeom>
          <a:noFill/>
          <a:ln>
            <a:noFill/>
          </a:ln>
        </p:spPr>
      </p:pic>
      <p:pic>
        <p:nvPicPr>
          <p:cNvPr id="3388" name="Google Shape;3388;p232"/>
          <p:cNvPicPr preferRelativeResize="0"/>
          <p:nvPr/>
        </p:nvPicPr>
        <p:blipFill>
          <a:blip r:embed="rId36">
            <a:alphaModFix/>
          </a:blip>
          <a:stretch>
            <a:fillRect/>
          </a:stretch>
        </p:blipFill>
        <p:spPr>
          <a:xfrm>
            <a:off x="4030325" y="3661454"/>
            <a:ext cx="668397" cy="385072"/>
          </a:xfrm>
          <a:prstGeom prst="rect">
            <a:avLst/>
          </a:prstGeom>
          <a:noFill/>
          <a:ln cap="flat" cmpd="sng" w="9525">
            <a:solidFill>
              <a:srgbClr val="000000"/>
            </a:solidFill>
            <a:prstDash val="solid"/>
            <a:round/>
            <a:headEnd len="sm" w="sm" type="none"/>
            <a:tailEnd len="sm" w="sm" type="none"/>
          </a:ln>
        </p:spPr>
      </p:pic>
      <p:pic>
        <p:nvPicPr>
          <p:cNvPr id="3389" name="Google Shape;3389;p232"/>
          <p:cNvPicPr preferRelativeResize="0"/>
          <p:nvPr/>
        </p:nvPicPr>
        <p:blipFill>
          <a:blip r:embed="rId37">
            <a:alphaModFix/>
          </a:blip>
          <a:stretch>
            <a:fillRect/>
          </a:stretch>
        </p:blipFill>
        <p:spPr>
          <a:xfrm>
            <a:off x="2575050" y="3952063"/>
            <a:ext cx="814575" cy="437292"/>
          </a:xfrm>
          <a:prstGeom prst="rect">
            <a:avLst/>
          </a:prstGeom>
          <a:noFill/>
          <a:ln>
            <a:noFill/>
          </a:ln>
        </p:spPr>
      </p:pic>
      <p:pic>
        <p:nvPicPr>
          <p:cNvPr id="3390" name="Google Shape;3390;p232"/>
          <p:cNvPicPr preferRelativeResize="0"/>
          <p:nvPr/>
        </p:nvPicPr>
        <p:blipFill>
          <a:blip r:embed="rId38">
            <a:alphaModFix/>
          </a:blip>
          <a:stretch>
            <a:fillRect/>
          </a:stretch>
        </p:blipFill>
        <p:spPr>
          <a:xfrm>
            <a:off x="6026500" y="4023925"/>
            <a:ext cx="1386225" cy="4095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4" name="Shape 3394"/>
        <p:cNvGrpSpPr/>
        <p:nvPr/>
      </p:nvGrpSpPr>
      <p:grpSpPr>
        <a:xfrm>
          <a:off x="0" y="0"/>
          <a:ext cx="0" cy="0"/>
          <a:chOff x="0" y="0"/>
          <a:chExt cx="0" cy="0"/>
        </a:xfrm>
      </p:grpSpPr>
      <p:sp>
        <p:nvSpPr>
          <p:cNvPr id="3395" name="Google Shape;3395;p233"/>
          <p:cNvSpPr txBox="1"/>
          <p:nvPr/>
        </p:nvSpPr>
        <p:spPr>
          <a:xfrm>
            <a:off x="661350" y="2602175"/>
            <a:ext cx="10564500" cy="81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chemeClr val="lt1"/>
                </a:solidFill>
                <a:latin typeface="Red Hat Display Medium"/>
                <a:ea typeface="Red Hat Display Medium"/>
                <a:cs typeface="Red Hat Display Medium"/>
                <a:sym typeface="Red Hat Display Medium"/>
              </a:rPr>
              <a:t>Openshift Data Foundation</a:t>
            </a:r>
            <a:endParaRPr sz="48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4800">
                <a:solidFill>
                  <a:schemeClr val="lt1"/>
                </a:solidFill>
                <a:latin typeface="Red Hat Display Medium"/>
                <a:ea typeface="Red Hat Display Medium"/>
                <a:cs typeface="Red Hat Display Medium"/>
                <a:sym typeface="Red Hat Display Medium"/>
              </a:rPr>
              <a:t> </a:t>
            </a:r>
            <a:endParaRPr sz="60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48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4800">
              <a:solidFill>
                <a:schemeClr val="lt1"/>
              </a:solidFill>
              <a:latin typeface="Red Hat Display Medium"/>
              <a:ea typeface="Red Hat Display Medium"/>
              <a:cs typeface="Red Hat Display Medium"/>
              <a:sym typeface="Red Hat Display Medium"/>
            </a:endParaRPr>
          </a:p>
          <a:p>
            <a:pPr indent="0" lvl="0" marL="0" rtl="0" algn="l">
              <a:lnSpc>
                <a:spcPct val="108000"/>
              </a:lnSpc>
              <a:spcBef>
                <a:spcPts val="0"/>
              </a:spcBef>
              <a:spcAft>
                <a:spcPts val="0"/>
              </a:spcAft>
              <a:buNone/>
            </a:pPr>
            <a:r>
              <a:t/>
            </a:r>
            <a:endParaRPr sz="4800">
              <a:solidFill>
                <a:srgbClr val="FFFFFF"/>
              </a:solidFill>
              <a:latin typeface="Red Hat Display"/>
              <a:ea typeface="Red Hat Display"/>
              <a:cs typeface="Red Hat Display"/>
              <a:sym typeface="Red Hat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9" name="Shape 3399"/>
        <p:cNvGrpSpPr/>
        <p:nvPr/>
      </p:nvGrpSpPr>
      <p:grpSpPr>
        <a:xfrm>
          <a:off x="0" y="0"/>
          <a:ext cx="0" cy="0"/>
          <a:chOff x="0" y="0"/>
          <a:chExt cx="0" cy="0"/>
        </a:xfrm>
      </p:grpSpPr>
      <p:sp>
        <p:nvSpPr>
          <p:cNvPr id="3400" name="Google Shape;3400;p234"/>
          <p:cNvSpPr txBox="1"/>
          <p:nvPr>
            <p:ph idx="1" type="subTitle"/>
          </p:nvPr>
        </p:nvSpPr>
        <p:spPr>
          <a:xfrm>
            <a:off x="597033" y="73921"/>
            <a:ext cx="6865200" cy="10884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Container Storage</a:t>
            </a:r>
            <a:endParaRPr/>
          </a:p>
        </p:txBody>
      </p:sp>
      <p:cxnSp>
        <p:nvCxnSpPr>
          <p:cNvPr id="3401" name="Google Shape;3401;p234"/>
          <p:cNvCxnSpPr/>
          <p:nvPr/>
        </p:nvCxnSpPr>
        <p:spPr>
          <a:xfrm>
            <a:off x="7397939" y="0"/>
            <a:ext cx="0" cy="6907500"/>
          </a:xfrm>
          <a:prstGeom prst="straightConnector1">
            <a:avLst/>
          </a:prstGeom>
          <a:noFill/>
          <a:ln cap="flat" cmpd="sng" w="28575">
            <a:solidFill>
              <a:srgbClr val="D5D5D5"/>
            </a:solidFill>
            <a:prstDash val="solid"/>
            <a:round/>
            <a:headEnd len="med" w="med" type="none"/>
            <a:tailEnd len="med" w="med" type="none"/>
          </a:ln>
        </p:spPr>
      </p:cxnSp>
      <p:sp>
        <p:nvSpPr>
          <p:cNvPr id="3402" name="Google Shape;3402;p234"/>
          <p:cNvSpPr/>
          <p:nvPr/>
        </p:nvSpPr>
        <p:spPr>
          <a:xfrm>
            <a:off x="7351750" y="4653500"/>
            <a:ext cx="92400" cy="314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34"/>
          <p:cNvSpPr/>
          <p:nvPr/>
        </p:nvSpPr>
        <p:spPr>
          <a:xfrm>
            <a:off x="7351750" y="1986500"/>
            <a:ext cx="92400" cy="314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4" name="Google Shape;3404;p234"/>
          <p:cNvGrpSpPr/>
          <p:nvPr/>
        </p:nvGrpSpPr>
        <p:grpSpPr>
          <a:xfrm>
            <a:off x="6883594" y="2300732"/>
            <a:ext cx="1028700" cy="1028700"/>
            <a:chOff x="3022469" y="997644"/>
            <a:chExt cx="1028700" cy="1028700"/>
          </a:xfrm>
        </p:grpSpPr>
        <p:pic>
          <p:nvPicPr>
            <p:cNvPr id="3405" name="Google Shape;3405;p234"/>
            <p:cNvPicPr preferRelativeResize="0"/>
            <p:nvPr/>
          </p:nvPicPr>
          <p:blipFill>
            <a:blip r:embed="rId3">
              <a:alphaModFix/>
            </a:blip>
            <a:stretch>
              <a:fillRect/>
            </a:stretch>
          </p:blipFill>
          <p:spPr>
            <a:xfrm>
              <a:off x="3022469" y="997644"/>
              <a:ext cx="1028700" cy="1028700"/>
            </a:xfrm>
            <a:prstGeom prst="rect">
              <a:avLst/>
            </a:prstGeom>
            <a:noFill/>
            <a:ln>
              <a:noFill/>
            </a:ln>
          </p:spPr>
        </p:pic>
        <p:sp>
          <p:nvSpPr>
            <p:cNvPr id="3406" name="Google Shape;3406;p234"/>
            <p:cNvSpPr/>
            <p:nvPr/>
          </p:nvSpPr>
          <p:spPr>
            <a:xfrm>
              <a:off x="3076850" y="1052025"/>
              <a:ext cx="919800" cy="919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grpSp>
        <p:nvGrpSpPr>
          <p:cNvPr id="3407" name="Google Shape;3407;p234"/>
          <p:cNvGrpSpPr/>
          <p:nvPr/>
        </p:nvGrpSpPr>
        <p:grpSpPr>
          <a:xfrm>
            <a:off x="6883519" y="957786"/>
            <a:ext cx="1028700" cy="1028700"/>
            <a:chOff x="3022394" y="2285794"/>
            <a:chExt cx="1028700" cy="1028700"/>
          </a:xfrm>
        </p:grpSpPr>
        <p:pic>
          <p:nvPicPr>
            <p:cNvPr id="3408" name="Google Shape;3408;p234"/>
            <p:cNvPicPr preferRelativeResize="0"/>
            <p:nvPr/>
          </p:nvPicPr>
          <p:blipFill>
            <a:blip r:embed="rId3">
              <a:alphaModFix/>
            </a:blip>
            <a:stretch>
              <a:fillRect/>
            </a:stretch>
          </p:blipFill>
          <p:spPr>
            <a:xfrm>
              <a:off x="3022394" y="2285794"/>
              <a:ext cx="1028700" cy="1028700"/>
            </a:xfrm>
            <a:prstGeom prst="rect">
              <a:avLst/>
            </a:prstGeom>
            <a:noFill/>
            <a:ln>
              <a:noFill/>
            </a:ln>
          </p:spPr>
        </p:pic>
        <p:sp>
          <p:nvSpPr>
            <p:cNvPr id="3409" name="Google Shape;3409;p234"/>
            <p:cNvSpPr/>
            <p:nvPr/>
          </p:nvSpPr>
          <p:spPr>
            <a:xfrm>
              <a:off x="3076775" y="2340175"/>
              <a:ext cx="919800" cy="919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grpSp>
        <p:nvGrpSpPr>
          <p:cNvPr id="3410" name="Google Shape;3410;p234"/>
          <p:cNvGrpSpPr/>
          <p:nvPr/>
        </p:nvGrpSpPr>
        <p:grpSpPr>
          <a:xfrm>
            <a:off x="6883632" y="4977653"/>
            <a:ext cx="1028700" cy="1028700"/>
            <a:chOff x="3022507" y="3738319"/>
            <a:chExt cx="1028700" cy="1028700"/>
          </a:xfrm>
        </p:grpSpPr>
        <p:pic>
          <p:nvPicPr>
            <p:cNvPr id="3411" name="Google Shape;3411;p234"/>
            <p:cNvPicPr preferRelativeResize="0"/>
            <p:nvPr/>
          </p:nvPicPr>
          <p:blipFill>
            <a:blip r:embed="rId3">
              <a:alphaModFix/>
            </a:blip>
            <a:stretch>
              <a:fillRect/>
            </a:stretch>
          </p:blipFill>
          <p:spPr>
            <a:xfrm>
              <a:off x="3022507" y="3738319"/>
              <a:ext cx="1028700" cy="1028700"/>
            </a:xfrm>
            <a:prstGeom prst="rect">
              <a:avLst/>
            </a:prstGeom>
            <a:noFill/>
            <a:ln>
              <a:noFill/>
            </a:ln>
          </p:spPr>
        </p:pic>
        <p:sp>
          <p:nvSpPr>
            <p:cNvPr id="3412" name="Google Shape;3412;p234"/>
            <p:cNvSpPr/>
            <p:nvPr/>
          </p:nvSpPr>
          <p:spPr>
            <a:xfrm>
              <a:off x="3076887" y="3792700"/>
              <a:ext cx="919800" cy="919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sp>
        <p:nvSpPr>
          <p:cNvPr id="3413" name="Google Shape;3413;p234"/>
          <p:cNvSpPr txBox="1"/>
          <p:nvPr/>
        </p:nvSpPr>
        <p:spPr>
          <a:xfrm>
            <a:off x="692125" y="2352938"/>
            <a:ext cx="5442000" cy="924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 sz="2000">
                <a:latin typeface="Red Hat Text"/>
                <a:ea typeface="Red Hat Text"/>
                <a:cs typeface="Red Hat Text"/>
                <a:sym typeface="Red Hat Text"/>
              </a:rPr>
              <a:t>Supports multi-cloud/hybrid</a:t>
            </a:r>
            <a:r>
              <a:rPr b="1" lang="en" sz="2000">
                <a:latin typeface="Red Hat Text"/>
                <a:ea typeface="Red Hat Text"/>
                <a:cs typeface="Red Hat Text"/>
                <a:sym typeface="Red Hat Text"/>
              </a:rPr>
              <a:t> cloud</a:t>
            </a:r>
            <a:endParaRPr b="1" sz="2000">
              <a:latin typeface="Red Hat Text"/>
              <a:ea typeface="Red Hat Text"/>
              <a:cs typeface="Red Hat Text"/>
              <a:sym typeface="Red Hat Text"/>
            </a:endParaRPr>
          </a:p>
          <a:p>
            <a:pPr indent="0" lvl="0" marL="0" rtl="0" algn="l">
              <a:lnSpc>
                <a:spcPct val="115000"/>
              </a:lnSpc>
              <a:spcBef>
                <a:spcPts val="0"/>
              </a:spcBef>
              <a:spcAft>
                <a:spcPts val="0"/>
              </a:spcAft>
              <a:buNone/>
            </a:pPr>
            <a:r>
              <a:rPr lang="en" sz="2000">
                <a:latin typeface="Red Hat Text"/>
                <a:ea typeface="Red Hat Text"/>
                <a:cs typeface="Red Hat Text"/>
                <a:sym typeface="Red Hat Text"/>
              </a:rPr>
              <a:t>(private and public)</a:t>
            </a:r>
            <a:endParaRPr sz="2000">
              <a:latin typeface="Red Hat Text"/>
              <a:ea typeface="Red Hat Text"/>
              <a:cs typeface="Red Hat Text"/>
              <a:sym typeface="Red Hat Text"/>
            </a:endParaRPr>
          </a:p>
        </p:txBody>
      </p:sp>
      <p:sp>
        <p:nvSpPr>
          <p:cNvPr id="3414" name="Google Shape;3414;p234"/>
          <p:cNvSpPr txBox="1"/>
          <p:nvPr/>
        </p:nvSpPr>
        <p:spPr>
          <a:xfrm>
            <a:off x="692125" y="5029850"/>
            <a:ext cx="5442000" cy="924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 sz="2000">
                <a:latin typeface="Red Hat Text"/>
                <a:ea typeface="Red Hat Text"/>
                <a:cs typeface="Red Hat Text"/>
                <a:sym typeface="Red Hat Text"/>
              </a:rPr>
              <a:t>Simplifies management</a:t>
            </a:r>
            <a:endParaRPr b="1" sz="2000">
              <a:latin typeface="Red Hat Text"/>
              <a:ea typeface="Red Hat Text"/>
              <a:cs typeface="Red Hat Text"/>
              <a:sym typeface="Red Hat Text"/>
            </a:endParaRPr>
          </a:p>
          <a:p>
            <a:pPr indent="0" lvl="0" marL="0" rtl="0" algn="l">
              <a:lnSpc>
                <a:spcPct val="115000"/>
              </a:lnSpc>
              <a:spcBef>
                <a:spcPts val="0"/>
              </a:spcBef>
              <a:spcAft>
                <a:spcPts val="0"/>
              </a:spcAft>
              <a:buNone/>
            </a:pPr>
            <a:r>
              <a:rPr lang="en" sz="2000">
                <a:latin typeface="Red Hat Text"/>
                <a:ea typeface="Red Hat Text"/>
                <a:cs typeface="Red Hat Text"/>
                <a:sym typeface="Red Hat Text"/>
              </a:rPr>
              <a:t>(consumed and managed through OpenShift)</a:t>
            </a:r>
            <a:endParaRPr sz="2000">
              <a:latin typeface="Red Hat Text"/>
              <a:ea typeface="Red Hat Text"/>
              <a:cs typeface="Red Hat Text"/>
              <a:sym typeface="Red Hat Text"/>
            </a:endParaRPr>
          </a:p>
        </p:txBody>
      </p:sp>
      <p:sp>
        <p:nvSpPr>
          <p:cNvPr id="3415" name="Google Shape;3415;p234"/>
          <p:cNvSpPr txBox="1"/>
          <p:nvPr/>
        </p:nvSpPr>
        <p:spPr>
          <a:xfrm>
            <a:off x="692125" y="1009975"/>
            <a:ext cx="5442000" cy="924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b="1" lang="en" sz="2000">
                <a:latin typeface="Red Hat Text"/>
                <a:ea typeface="Red Hat Text"/>
                <a:cs typeface="Red Hat Text"/>
                <a:sym typeface="Red Hat Text"/>
              </a:rPr>
              <a:t>Stores all types of </a:t>
            </a:r>
            <a:r>
              <a:rPr b="1" lang="en" sz="2000">
                <a:latin typeface="Red Hat Text"/>
                <a:ea typeface="Red Hat Text"/>
                <a:cs typeface="Red Hat Text"/>
                <a:sym typeface="Red Hat Text"/>
              </a:rPr>
              <a:t>data</a:t>
            </a:r>
            <a:endParaRPr b="1" sz="2000">
              <a:latin typeface="Red Hat Text"/>
              <a:ea typeface="Red Hat Text"/>
              <a:cs typeface="Red Hat Text"/>
              <a:sym typeface="Red Hat Text"/>
            </a:endParaRPr>
          </a:p>
          <a:p>
            <a:pPr indent="0" lvl="0" marL="0" rtl="0" algn="l">
              <a:lnSpc>
                <a:spcPct val="115000"/>
              </a:lnSpc>
              <a:spcBef>
                <a:spcPts val="0"/>
              </a:spcBef>
              <a:spcAft>
                <a:spcPts val="0"/>
              </a:spcAft>
              <a:buClr>
                <a:srgbClr val="000000"/>
              </a:buClr>
              <a:buSzPts val="1100"/>
              <a:buFont typeface="Arial"/>
              <a:buNone/>
            </a:pPr>
            <a:r>
              <a:rPr lang="en" sz="2000">
                <a:latin typeface="Red Hat Text"/>
                <a:ea typeface="Red Hat Text"/>
                <a:cs typeface="Red Hat Text"/>
                <a:sym typeface="Red Hat Text"/>
              </a:rPr>
              <a:t>(structured, semi-structured and unstructured)</a:t>
            </a:r>
            <a:endParaRPr b="1" sz="2000">
              <a:latin typeface="Red Hat Text"/>
              <a:ea typeface="Red Hat Text"/>
              <a:cs typeface="Red Hat Text"/>
              <a:sym typeface="Red Hat Text"/>
            </a:endParaRPr>
          </a:p>
        </p:txBody>
      </p:sp>
      <p:sp>
        <p:nvSpPr>
          <p:cNvPr id="3416" name="Google Shape;3416;p234"/>
          <p:cNvSpPr/>
          <p:nvPr/>
        </p:nvSpPr>
        <p:spPr>
          <a:xfrm>
            <a:off x="7351675" y="3329513"/>
            <a:ext cx="92400" cy="314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17" name="Google Shape;3417;p234"/>
          <p:cNvCxnSpPr/>
          <p:nvPr/>
        </p:nvCxnSpPr>
        <p:spPr>
          <a:xfrm flipH="1" rot="10800000">
            <a:off x="692125" y="2140025"/>
            <a:ext cx="6191100" cy="7500"/>
          </a:xfrm>
          <a:prstGeom prst="straightConnector1">
            <a:avLst/>
          </a:prstGeom>
          <a:noFill/>
          <a:ln cap="flat" cmpd="sng" w="9525">
            <a:solidFill>
              <a:srgbClr val="EE0000"/>
            </a:solidFill>
            <a:prstDash val="dot"/>
            <a:round/>
            <a:headEnd len="med" w="med" type="none"/>
            <a:tailEnd len="med" w="med" type="none"/>
          </a:ln>
        </p:spPr>
      </p:cxnSp>
      <p:cxnSp>
        <p:nvCxnSpPr>
          <p:cNvPr id="3418" name="Google Shape;3418;p234"/>
          <p:cNvCxnSpPr/>
          <p:nvPr/>
        </p:nvCxnSpPr>
        <p:spPr>
          <a:xfrm flipH="1" rot="10800000">
            <a:off x="692125" y="3482956"/>
            <a:ext cx="6191100" cy="7500"/>
          </a:xfrm>
          <a:prstGeom prst="straightConnector1">
            <a:avLst/>
          </a:prstGeom>
          <a:noFill/>
          <a:ln cap="flat" cmpd="sng" w="9525">
            <a:solidFill>
              <a:srgbClr val="EE0000"/>
            </a:solidFill>
            <a:prstDash val="dot"/>
            <a:round/>
            <a:headEnd len="med" w="med" type="none"/>
            <a:tailEnd len="med" w="med" type="none"/>
          </a:ln>
        </p:spPr>
      </p:cxnSp>
      <p:pic>
        <p:nvPicPr>
          <p:cNvPr id="3419" name="Google Shape;3419;p234"/>
          <p:cNvPicPr preferRelativeResize="0"/>
          <p:nvPr/>
        </p:nvPicPr>
        <p:blipFill>
          <a:blip r:embed="rId4">
            <a:alphaModFix/>
          </a:blip>
          <a:stretch>
            <a:fillRect/>
          </a:stretch>
        </p:blipFill>
        <p:spPr>
          <a:xfrm>
            <a:off x="7103075" y="5196487"/>
            <a:ext cx="589550" cy="591189"/>
          </a:xfrm>
          <a:prstGeom prst="rect">
            <a:avLst/>
          </a:prstGeom>
          <a:noFill/>
          <a:ln>
            <a:noFill/>
          </a:ln>
        </p:spPr>
      </p:pic>
      <p:pic>
        <p:nvPicPr>
          <p:cNvPr id="3420" name="Google Shape;3420;p234"/>
          <p:cNvPicPr preferRelativeResize="0"/>
          <p:nvPr/>
        </p:nvPicPr>
        <p:blipFill>
          <a:blip r:embed="rId5">
            <a:alphaModFix/>
          </a:blip>
          <a:stretch>
            <a:fillRect/>
          </a:stretch>
        </p:blipFill>
        <p:spPr>
          <a:xfrm>
            <a:off x="7103075" y="1177337"/>
            <a:ext cx="589550" cy="589550"/>
          </a:xfrm>
          <a:prstGeom prst="rect">
            <a:avLst/>
          </a:prstGeom>
          <a:noFill/>
          <a:ln>
            <a:noFill/>
          </a:ln>
        </p:spPr>
      </p:pic>
      <p:sp>
        <p:nvSpPr>
          <p:cNvPr id="3421" name="Google Shape;3421;p234"/>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22" name="Google Shape;3422;p234"/>
          <p:cNvSpPr txBox="1"/>
          <p:nvPr/>
        </p:nvSpPr>
        <p:spPr>
          <a:xfrm>
            <a:off x="692125" y="3998850"/>
            <a:ext cx="6191100" cy="6039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1" lang="en" sz="2000">
                <a:latin typeface="Red Hat Text"/>
                <a:ea typeface="Red Hat Text"/>
                <a:cs typeface="Red Hat Text"/>
                <a:sym typeface="Red Hat Text"/>
              </a:rPr>
              <a:t>Manages storage based on policies</a:t>
            </a:r>
            <a:endParaRPr b="1" sz="2000">
              <a:latin typeface="Red Hat Text"/>
              <a:ea typeface="Red Hat Text"/>
              <a:cs typeface="Red Hat Text"/>
              <a:sym typeface="Red Hat Text"/>
            </a:endParaRPr>
          </a:p>
          <a:p>
            <a:pPr indent="0" lvl="0" marL="0" marR="0" rtl="0" algn="l">
              <a:lnSpc>
                <a:spcPct val="115000"/>
              </a:lnSpc>
              <a:spcBef>
                <a:spcPts val="0"/>
              </a:spcBef>
              <a:spcAft>
                <a:spcPts val="0"/>
              </a:spcAft>
              <a:buNone/>
            </a:pPr>
            <a:r>
              <a:rPr lang="en" sz="2000">
                <a:latin typeface="Red Hat Text"/>
                <a:ea typeface="Red Hat Text"/>
                <a:cs typeface="Red Hat Text"/>
                <a:sym typeface="Red Hat Text"/>
              </a:rPr>
              <a:t>(across clouds)</a:t>
            </a:r>
            <a:endParaRPr sz="2000">
              <a:latin typeface="Red Hat Text"/>
              <a:ea typeface="Red Hat Text"/>
              <a:cs typeface="Red Hat Text"/>
              <a:sym typeface="Red Hat Text"/>
            </a:endParaRPr>
          </a:p>
        </p:txBody>
      </p:sp>
      <p:cxnSp>
        <p:nvCxnSpPr>
          <p:cNvPr id="3423" name="Google Shape;3423;p234"/>
          <p:cNvCxnSpPr/>
          <p:nvPr/>
        </p:nvCxnSpPr>
        <p:spPr>
          <a:xfrm flipH="1" rot="10800000">
            <a:off x="692125" y="4806950"/>
            <a:ext cx="6191100" cy="7500"/>
          </a:xfrm>
          <a:prstGeom prst="straightConnector1">
            <a:avLst/>
          </a:prstGeom>
          <a:noFill/>
          <a:ln cap="flat" cmpd="sng" w="9525">
            <a:solidFill>
              <a:srgbClr val="EE0000"/>
            </a:solidFill>
            <a:prstDash val="dot"/>
            <a:round/>
            <a:headEnd len="med" w="med" type="none"/>
            <a:tailEnd len="med" w="med" type="none"/>
          </a:ln>
        </p:spPr>
      </p:cxnSp>
      <p:grpSp>
        <p:nvGrpSpPr>
          <p:cNvPr id="3424" name="Google Shape;3424;p234"/>
          <p:cNvGrpSpPr/>
          <p:nvPr/>
        </p:nvGrpSpPr>
        <p:grpSpPr>
          <a:xfrm>
            <a:off x="6883632" y="3634203"/>
            <a:ext cx="1028700" cy="1028700"/>
            <a:chOff x="3022507" y="3738319"/>
            <a:chExt cx="1028700" cy="1028700"/>
          </a:xfrm>
        </p:grpSpPr>
        <p:pic>
          <p:nvPicPr>
            <p:cNvPr id="3425" name="Google Shape;3425;p234"/>
            <p:cNvPicPr preferRelativeResize="0"/>
            <p:nvPr/>
          </p:nvPicPr>
          <p:blipFill>
            <a:blip r:embed="rId3">
              <a:alphaModFix/>
            </a:blip>
            <a:stretch>
              <a:fillRect/>
            </a:stretch>
          </p:blipFill>
          <p:spPr>
            <a:xfrm>
              <a:off x="3022507" y="3738319"/>
              <a:ext cx="1028700" cy="1028700"/>
            </a:xfrm>
            <a:prstGeom prst="rect">
              <a:avLst/>
            </a:prstGeom>
            <a:noFill/>
            <a:ln>
              <a:noFill/>
            </a:ln>
          </p:spPr>
        </p:pic>
        <p:sp>
          <p:nvSpPr>
            <p:cNvPr id="3426" name="Google Shape;3426;p234"/>
            <p:cNvSpPr/>
            <p:nvPr/>
          </p:nvSpPr>
          <p:spPr>
            <a:xfrm>
              <a:off x="3076887" y="3792700"/>
              <a:ext cx="919800" cy="919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pic>
        <p:nvPicPr>
          <p:cNvPr id="3427" name="Google Shape;3427;p234"/>
          <p:cNvPicPr preferRelativeResize="0"/>
          <p:nvPr/>
        </p:nvPicPr>
        <p:blipFill>
          <a:blip r:embed="rId6">
            <a:alphaModFix/>
          </a:blip>
          <a:stretch>
            <a:fillRect/>
          </a:stretch>
        </p:blipFill>
        <p:spPr>
          <a:xfrm>
            <a:off x="7103200" y="3862525"/>
            <a:ext cx="589550" cy="589550"/>
          </a:xfrm>
          <a:prstGeom prst="rect">
            <a:avLst/>
          </a:prstGeom>
          <a:noFill/>
          <a:ln>
            <a:noFill/>
          </a:ln>
        </p:spPr>
      </p:pic>
      <p:pic>
        <p:nvPicPr>
          <p:cNvPr id="3428" name="Google Shape;3428;p234"/>
          <p:cNvPicPr preferRelativeResize="0"/>
          <p:nvPr/>
        </p:nvPicPr>
        <p:blipFill>
          <a:blip r:embed="rId7">
            <a:alphaModFix/>
          </a:blip>
          <a:stretch>
            <a:fillRect/>
          </a:stretch>
        </p:blipFill>
        <p:spPr>
          <a:xfrm>
            <a:off x="8954973" y="2505325"/>
            <a:ext cx="2913602" cy="968450"/>
          </a:xfrm>
          <a:prstGeom prst="rect">
            <a:avLst/>
          </a:prstGeom>
          <a:noFill/>
          <a:ln>
            <a:noFill/>
          </a:ln>
        </p:spPr>
      </p:pic>
      <p:pic>
        <p:nvPicPr>
          <p:cNvPr id="3429" name="Google Shape;3429;p234"/>
          <p:cNvPicPr preferRelativeResize="0"/>
          <p:nvPr/>
        </p:nvPicPr>
        <p:blipFill>
          <a:blip r:embed="rId8">
            <a:alphaModFix/>
          </a:blip>
          <a:stretch>
            <a:fillRect/>
          </a:stretch>
        </p:blipFill>
        <p:spPr>
          <a:xfrm>
            <a:off x="8966375" y="3913388"/>
            <a:ext cx="1919053" cy="644675"/>
          </a:xfrm>
          <a:prstGeom prst="rect">
            <a:avLst/>
          </a:prstGeom>
          <a:noFill/>
          <a:ln>
            <a:noFill/>
          </a:ln>
        </p:spPr>
      </p:pic>
      <p:grpSp>
        <p:nvGrpSpPr>
          <p:cNvPr id="3430" name="Google Shape;3430;p234"/>
          <p:cNvGrpSpPr/>
          <p:nvPr/>
        </p:nvGrpSpPr>
        <p:grpSpPr>
          <a:xfrm>
            <a:off x="7054829" y="2443988"/>
            <a:ext cx="720011" cy="774591"/>
            <a:chOff x="7084439" y="2492234"/>
            <a:chExt cx="720011" cy="774591"/>
          </a:xfrm>
        </p:grpSpPr>
        <p:pic>
          <p:nvPicPr>
            <p:cNvPr id="3431" name="Google Shape;3431;p234"/>
            <p:cNvPicPr preferRelativeResize="0"/>
            <p:nvPr/>
          </p:nvPicPr>
          <p:blipFill>
            <a:blip r:embed="rId9">
              <a:alphaModFix/>
            </a:blip>
            <a:stretch>
              <a:fillRect/>
            </a:stretch>
          </p:blipFill>
          <p:spPr>
            <a:xfrm>
              <a:off x="7084439" y="2492234"/>
              <a:ext cx="589550" cy="589575"/>
            </a:xfrm>
            <a:prstGeom prst="rect">
              <a:avLst/>
            </a:prstGeom>
            <a:noFill/>
            <a:ln>
              <a:noFill/>
            </a:ln>
          </p:spPr>
        </p:pic>
        <p:pic>
          <p:nvPicPr>
            <p:cNvPr id="3432" name="Google Shape;3432;p234"/>
            <p:cNvPicPr preferRelativeResize="0"/>
            <p:nvPr/>
          </p:nvPicPr>
          <p:blipFill rotWithShape="1">
            <a:blip r:embed="rId10">
              <a:alphaModFix/>
            </a:blip>
            <a:srcRect b="0" l="0" r="0" t="0"/>
            <a:stretch/>
          </p:blipFill>
          <p:spPr>
            <a:xfrm>
              <a:off x="7214900" y="2677250"/>
              <a:ext cx="589550" cy="589575"/>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6" name="Shape 3436"/>
        <p:cNvGrpSpPr/>
        <p:nvPr/>
      </p:nvGrpSpPr>
      <p:grpSpPr>
        <a:xfrm>
          <a:off x="0" y="0"/>
          <a:ext cx="0" cy="0"/>
          <a:chOff x="0" y="0"/>
          <a:chExt cx="0" cy="0"/>
        </a:xfrm>
      </p:grpSpPr>
      <p:sp>
        <p:nvSpPr>
          <p:cNvPr id="3437" name="Google Shape;3437;p2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Container Storage</a:t>
            </a:r>
            <a:endParaRPr/>
          </a:p>
        </p:txBody>
      </p:sp>
      <p:sp>
        <p:nvSpPr>
          <p:cNvPr id="3438" name="Google Shape;3438;p235"/>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2700"/>
              <a:t>One interface no matter what you’re using</a:t>
            </a:r>
            <a:endParaRPr sz="2700"/>
          </a:p>
          <a:p>
            <a:pPr indent="0" lvl="0" marL="0" rtl="0" algn="l">
              <a:spcBef>
                <a:spcPts val="0"/>
              </a:spcBef>
              <a:spcAft>
                <a:spcPts val="0"/>
              </a:spcAft>
              <a:buNone/>
            </a:pPr>
            <a:r>
              <a:t/>
            </a:r>
            <a:endParaRPr/>
          </a:p>
        </p:txBody>
      </p:sp>
      <p:sp>
        <p:nvSpPr>
          <p:cNvPr id="3439" name="Google Shape;3439;p2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40" name="Google Shape;3440;p23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sz="1900"/>
              <a:t>The power of the Red Hat portfolio</a:t>
            </a:r>
            <a:endParaRPr/>
          </a:p>
        </p:txBody>
      </p:sp>
      <p:sp>
        <p:nvSpPr>
          <p:cNvPr id="3441" name="Google Shape;3441;p23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442" name="Google Shape;3442;p235"/>
          <p:cNvSpPr/>
          <p:nvPr/>
        </p:nvSpPr>
        <p:spPr>
          <a:xfrm rot="10800000">
            <a:off x="4799225" y="5025600"/>
            <a:ext cx="5025900" cy="348900"/>
          </a:xfrm>
          <a:prstGeom prst="triangle">
            <a:avLst>
              <a:gd fmla="val 49949"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35"/>
          <p:cNvSpPr/>
          <p:nvPr/>
        </p:nvSpPr>
        <p:spPr>
          <a:xfrm>
            <a:off x="4799225" y="3904650"/>
            <a:ext cx="5025900" cy="351900"/>
          </a:xfrm>
          <a:prstGeom prst="triangle">
            <a:avLst>
              <a:gd fmla="val 4989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35"/>
          <p:cNvSpPr/>
          <p:nvPr/>
        </p:nvSpPr>
        <p:spPr>
          <a:xfrm>
            <a:off x="3516675" y="4293960"/>
            <a:ext cx="7590900" cy="683100"/>
          </a:xfrm>
          <a:prstGeom prst="rect">
            <a:avLst/>
          </a:prstGeom>
          <a:noFill/>
          <a:ln cap="flat" cmpd="sng" w="19050">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FF00FF"/>
              </a:solidFill>
            </a:endParaRPr>
          </a:p>
        </p:txBody>
      </p:sp>
      <p:pic>
        <p:nvPicPr>
          <p:cNvPr id="3445" name="Google Shape;3445;p235"/>
          <p:cNvPicPr preferRelativeResize="0"/>
          <p:nvPr/>
        </p:nvPicPr>
        <p:blipFill rotWithShape="1">
          <a:blip r:embed="rId3">
            <a:alphaModFix/>
          </a:blip>
          <a:srcRect b="0" l="0" r="0" t="0"/>
          <a:stretch/>
        </p:blipFill>
        <p:spPr>
          <a:xfrm>
            <a:off x="6335387" y="5329821"/>
            <a:ext cx="937336" cy="937350"/>
          </a:xfrm>
          <a:prstGeom prst="rect">
            <a:avLst/>
          </a:prstGeom>
          <a:noFill/>
          <a:ln>
            <a:noFill/>
          </a:ln>
        </p:spPr>
      </p:pic>
      <p:pic>
        <p:nvPicPr>
          <p:cNvPr id="3446" name="Google Shape;3446;p235"/>
          <p:cNvPicPr preferRelativeResize="0"/>
          <p:nvPr/>
        </p:nvPicPr>
        <p:blipFill rotWithShape="1">
          <a:blip r:embed="rId4">
            <a:alphaModFix/>
          </a:blip>
          <a:srcRect b="109" l="0" r="0" t="109"/>
          <a:stretch/>
        </p:blipFill>
        <p:spPr>
          <a:xfrm>
            <a:off x="7525165" y="5329821"/>
            <a:ext cx="937335" cy="937351"/>
          </a:xfrm>
          <a:prstGeom prst="rect">
            <a:avLst/>
          </a:prstGeom>
          <a:noFill/>
          <a:ln>
            <a:noFill/>
          </a:ln>
        </p:spPr>
      </p:pic>
      <p:sp>
        <p:nvSpPr>
          <p:cNvPr id="3447" name="Google Shape;3447;p235"/>
          <p:cNvSpPr/>
          <p:nvPr/>
        </p:nvSpPr>
        <p:spPr>
          <a:xfrm>
            <a:off x="3516675" y="3201442"/>
            <a:ext cx="7590900" cy="6831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FF00FF"/>
              </a:solidFill>
            </a:endParaRPr>
          </a:p>
        </p:txBody>
      </p:sp>
      <p:sp>
        <p:nvSpPr>
          <p:cNvPr id="3448" name="Google Shape;3448;p2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449" name="Google Shape;3449;p235"/>
          <p:cNvPicPr preferRelativeResize="0"/>
          <p:nvPr/>
        </p:nvPicPr>
        <p:blipFill rotWithShape="1">
          <a:blip r:embed="rId5">
            <a:alphaModFix/>
          </a:blip>
          <a:srcRect b="951" l="0" r="0" t="951"/>
          <a:stretch/>
        </p:blipFill>
        <p:spPr>
          <a:xfrm>
            <a:off x="6566400" y="4402250"/>
            <a:ext cx="1491640" cy="466573"/>
          </a:xfrm>
          <a:prstGeom prst="rect">
            <a:avLst/>
          </a:prstGeom>
          <a:noFill/>
          <a:ln>
            <a:noFill/>
          </a:ln>
        </p:spPr>
      </p:pic>
      <p:sp>
        <p:nvSpPr>
          <p:cNvPr id="3450" name="Google Shape;3450;p235"/>
          <p:cNvSpPr txBox="1"/>
          <p:nvPr/>
        </p:nvSpPr>
        <p:spPr>
          <a:xfrm>
            <a:off x="893556" y="5628025"/>
            <a:ext cx="2378100" cy="55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500">
                <a:solidFill>
                  <a:srgbClr val="666666"/>
                </a:solidFill>
                <a:latin typeface="Red Hat Text Medium"/>
                <a:ea typeface="Red Hat Text Medium"/>
                <a:cs typeface="Red Hat Text Medium"/>
                <a:sym typeface="Red Hat Text Medium"/>
              </a:rPr>
              <a:t>Any </a:t>
            </a:r>
            <a:r>
              <a:rPr lang="en" sz="1500">
                <a:solidFill>
                  <a:srgbClr val="666666"/>
                </a:solidFill>
                <a:latin typeface="Red Hat Text Medium"/>
                <a:ea typeface="Red Hat Text Medium"/>
                <a:cs typeface="Red Hat Text Medium"/>
                <a:sym typeface="Red Hat Text Medium"/>
              </a:rPr>
              <a:t>infrastructure</a:t>
            </a:r>
            <a:endParaRPr sz="1500">
              <a:solidFill>
                <a:srgbClr val="666666"/>
              </a:solidFill>
              <a:latin typeface="Red Hat Text Medium"/>
              <a:ea typeface="Red Hat Text Medium"/>
              <a:cs typeface="Red Hat Text Medium"/>
              <a:sym typeface="Red Hat Text Medium"/>
            </a:endParaRPr>
          </a:p>
        </p:txBody>
      </p:sp>
      <p:pic>
        <p:nvPicPr>
          <p:cNvPr id="3451" name="Google Shape;3451;p235"/>
          <p:cNvPicPr preferRelativeResize="0"/>
          <p:nvPr/>
        </p:nvPicPr>
        <p:blipFill>
          <a:blip r:embed="rId6">
            <a:alphaModFix/>
          </a:blip>
          <a:stretch>
            <a:fillRect/>
          </a:stretch>
        </p:blipFill>
        <p:spPr>
          <a:xfrm>
            <a:off x="3840176" y="5335325"/>
            <a:ext cx="937336" cy="937350"/>
          </a:xfrm>
          <a:prstGeom prst="rect">
            <a:avLst/>
          </a:prstGeom>
          <a:noFill/>
          <a:ln>
            <a:noFill/>
          </a:ln>
        </p:spPr>
      </p:pic>
      <p:pic>
        <p:nvPicPr>
          <p:cNvPr id="3452" name="Google Shape;3452;p235"/>
          <p:cNvPicPr preferRelativeResize="0"/>
          <p:nvPr/>
        </p:nvPicPr>
        <p:blipFill rotWithShape="1">
          <a:blip r:embed="rId7">
            <a:alphaModFix/>
          </a:blip>
          <a:srcRect b="0" l="0" r="0" t="0"/>
          <a:stretch/>
        </p:blipFill>
        <p:spPr>
          <a:xfrm>
            <a:off x="5087780" y="5320225"/>
            <a:ext cx="937336" cy="937350"/>
          </a:xfrm>
          <a:prstGeom prst="rect">
            <a:avLst/>
          </a:prstGeom>
          <a:noFill/>
          <a:ln>
            <a:noFill/>
          </a:ln>
        </p:spPr>
      </p:pic>
      <p:pic>
        <p:nvPicPr>
          <p:cNvPr id="3453" name="Google Shape;3453;p235"/>
          <p:cNvPicPr preferRelativeResize="0"/>
          <p:nvPr/>
        </p:nvPicPr>
        <p:blipFill rotWithShape="1">
          <a:blip r:embed="rId8">
            <a:alphaModFix/>
          </a:blip>
          <a:srcRect b="0" l="0" r="0" t="0"/>
          <a:stretch/>
        </p:blipFill>
        <p:spPr>
          <a:xfrm>
            <a:off x="8714952" y="5329821"/>
            <a:ext cx="937336" cy="937350"/>
          </a:xfrm>
          <a:prstGeom prst="rect">
            <a:avLst/>
          </a:prstGeom>
          <a:noFill/>
          <a:ln>
            <a:noFill/>
          </a:ln>
        </p:spPr>
      </p:pic>
      <p:sp>
        <p:nvSpPr>
          <p:cNvPr id="3454" name="Google Shape;3454;p235"/>
          <p:cNvSpPr txBox="1"/>
          <p:nvPr/>
        </p:nvSpPr>
        <p:spPr>
          <a:xfrm>
            <a:off x="3897986" y="5997345"/>
            <a:ext cx="821700" cy="32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dk2"/>
                </a:solidFill>
                <a:latin typeface="Red Hat Text"/>
                <a:ea typeface="Red Hat Text"/>
                <a:cs typeface="Red Hat Text"/>
                <a:sym typeface="Red Hat Text"/>
              </a:rPr>
              <a:t>Physical</a:t>
            </a:r>
            <a:endParaRPr sz="1200">
              <a:solidFill>
                <a:schemeClr val="dk2"/>
              </a:solidFill>
              <a:latin typeface="Red Hat Text"/>
              <a:ea typeface="Red Hat Text"/>
              <a:cs typeface="Red Hat Text"/>
              <a:sym typeface="Red Hat Text"/>
            </a:endParaRPr>
          </a:p>
        </p:txBody>
      </p:sp>
      <p:sp>
        <p:nvSpPr>
          <p:cNvPr id="3455" name="Google Shape;3455;p235"/>
          <p:cNvSpPr txBox="1"/>
          <p:nvPr/>
        </p:nvSpPr>
        <p:spPr>
          <a:xfrm>
            <a:off x="5145609" y="5997345"/>
            <a:ext cx="821700" cy="32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dk2"/>
                </a:solidFill>
                <a:latin typeface="Red Hat Text"/>
                <a:ea typeface="Red Hat Text"/>
                <a:cs typeface="Red Hat Text"/>
                <a:sym typeface="Red Hat Text"/>
              </a:rPr>
              <a:t>Virtual</a:t>
            </a:r>
            <a:endParaRPr sz="1200">
              <a:solidFill>
                <a:schemeClr val="dk2"/>
              </a:solidFill>
              <a:latin typeface="Red Hat Text"/>
              <a:ea typeface="Red Hat Text"/>
              <a:cs typeface="Red Hat Text"/>
              <a:sym typeface="Red Hat Text"/>
            </a:endParaRPr>
          </a:p>
        </p:txBody>
      </p:sp>
      <p:sp>
        <p:nvSpPr>
          <p:cNvPr id="3456" name="Google Shape;3456;p235"/>
          <p:cNvSpPr txBox="1"/>
          <p:nvPr/>
        </p:nvSpPr>
        <p:spPr>
          <a:xfrm>
            <a:off x="6393224" y="5997333"/>
            <a:ext cx="821700" cy="32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dk2"/>
                </a:solidFill>
                <a:latin typeface="Red Hat Text"/>
                <a:ea typeface="Red Hat Text"/>
                <a:cs typeface="Red Hat Text"/>
                <a:sym typeface="Red Hat Text"/>
              </a:rPr>
              <a:t>Private</a:t>
            </a:r>
            <a:endParaRPr sz="1200">
              <a:solidFill>
                <a:schemeClr val="dk2"/>
              </a:solidFill>
              <a:latin typeface="Red Hat Text"/>
              <a:ea typeface="Red Hat Text"/>
              <a:cs typeface="Red Hat Text"/>
              <a:sym typeface="Red Hat Text"/>
            </a:endParaRPr>
          </a:p>
        </p:txBody>
      </p:sp>
      <p:sp>
        <p:nvSpPr>
          <p:cNvPr id="3457" name="Google Shape;3457;p235"/>
          <p:cNvSpPr txBox="1"/>
          <p:nvPr/>
        </p:nvSpPr>
        <p:spPr>
          <a:xfrm>
            <a:off x="8772771" y="5997333"/>
            <a:ext cx="821700" cy="32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dk2"/>
                </a:solidFill>
                <a:latin typeface="Red Hat Text"/>
                <a:ea typeface="Red Hat Text"/>
                <a:cs typeface="Red Hat Text"/>
                <a:sym typeface="Red Hat Text"/>
              </a:rPr>
              <a:t>Public</a:t>
            </a:r>
            <a:endParaRPr sz="1200">
              <a:solidFill>
                <a:schemeClr val="dk2"/>
              </a:solidFill>
              <a:latin typeface="Red Hat Text"/>
              <a:ea typeface="Red Hat Text"/>
              <a:cs typeface="Red Hat Text"/>
              <a:sym typeface="Red Hat Text"/>
            </a:endParaRPr>
          </a:p>
        </p:txBody>
      </p:sp>
      <p:sp>
        <p:nvSpPr>
          <p:cNvPr id="3458" name="Google Shape;3458;p235"/>
          <p:cNvSpPr txBox="1"/>
          <p:nvPr/>
        </p:nvSpPr>
        <p:spPr>
          <a:xfrm>
            <a:off x="7582984" y="5997333"/>
            <a:ext cx="821700" cy="32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dk2"/>
                </a:solidFill>
                <a:latin typeface="Red Hat Text"/>
                <a:ea typeface="Red Hat Text"/>
                <a:cs typeface="Red Hat Text"/>
                <a:sym typeface="Red Hat Text"/>
              </a:rPr>
              <a:t>Hybrid</a:t>
            </a:r>
            <a:endParaRPr sz="1200">
              <a:solidFill>
                <a:schemeClr val="dk2"/>
              </a:solidFill>
              <a:latin typeface="Red Hat Text"/>
              <a:ea typeface="Red Hat Text"/>
              <a:cs typeface="Red Hat Text"/>
              <a:sym typeface="Red Hat Text"/>
            </a:endParaRPr>
          </a:p>
        </p:txBody>
      </p:sp>
      <p:sp>
        <p:nvSpPr>
          <p:cNvPr id="3459" name="Google Shape;3459;p235"/>
          <p:cNvSpPr/>
          <p:nvPr/>
        </p:nvSpPr>
        <p:spPr>
          <a:xfrm rot="5400000">
            <a:off x="7184725" y="1735600"/>
            <a:ext cx="250500" cy="7586400"/>
          </a:xfrm>
          <a:prstGeom prst="leftBracket">
            <a:avLst>
              <a:gd fmla="val 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0" name="Google Shape;3460;p235"/>
          <p:cNvPicPr preferRelativeResize="0"/>
          <p:nvPr/>
        </p:nvPicPr>
        <p:blipFill>
          <a:blip r:embed="rId9">
            <a:alphaModFix/>
          </a:blip>
          <a:stretch>
            <a:fillRect/>
          </a:stretch>
        </p:blipFill>
        <p:spPr>
          <a:xfrm>
            <a:off x="6566300" y="3300152"/>
            <a:ext cx="1491645" cy="490903"/>
          </a:xfrm>
          <a:prstGeom prst="rect">
            <a:avLst/>
          </a:prstGeom>
          <a:noFill/>
          <a:ln>
            <a:noFill/>
          </a:ln>
        </p:spPr>
      </p:pic>
      <p:pic>
        <p:nvPicPr>
          <p:cNvPr id="3461" name="Google Shape;3461;p235"/>
          <p:cNvPicPr preferRelativeResize="0"/>
          <p:nvPr/>
        </p:nvPicPr>
        <p:blipFill>
          <a:blip r:embed="rId10">
            <a:alphaModFix/>
          </a:blip>
          <a:stretch>
            <a:fillRect/>
          </a:stretch>
        </p:blipFill>
        <p:spPr>
          <a:xfrm>
            <a:off x="9846911" y="5476695"/>
            <a:ext cx="937349" cy="564680"/>
          </a:xfrm>
          <a:prstGeom prst="rect">
            <a:avLst/>
          </a:prstGeom>
          <a:noFill/>
          <a:ln>
            <a:noFill/>
          </a:ln>
        </p:spPr>
      </p:pic>
      <p:sp>
        <p:nvSpPr>
          <p:cNvPr id="3462" name="Google Shape;3462;p235"/>
          <p:cNvSpPr txBox="1"/>
          <p:nvPr/>
        </p:nvSpPr>
        <p:spPr>
          <a:xfrm>
            <a:off x="9904734" y="5997333"/>
            <a:ext cx="821700" cy="32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dk2"/>
                </a:solidFill>
                <a:latin typeface="Red Hat Text"/>
                <a:ea typeface="Red Hat Text"/>
                <a:cs typeface="Red Hat Text"/>
                <a:sym typeface="Red Hat Text"/>
              </a:rPr>
              <a:t>Edge</a:t>
            </a:r>
            <a:endParaRPr sz="1200">
              <a:solidFill>
                <a:schemeClr val="dk2"/>
              </a:solidFill>
              <a:latin typeface="Red Hat Text"/>
              <a:ea typeface="Red Hat Text"/>
              <a:cs typeface="Red Hat Text"/>
              <a:sym typeface="Red Hat Text"/>
            </a:endParaRPr>
          </a:p>
        </p:txBody>
      </p:sp>
      <p:sp>
        <p:nvSpPr>
          <p:cNvPr id="3463" name="Google Shape;3463;p235"/>
          <p:cNvSpPr txBox="1"/>
          <p:nvPr/>
        </p:nvSpPr>
        <p:spPr>
          <a:xfrm>
            <a:off x="854925" y="3262413"/>
            <a:ext cx="2378100" cy="55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500">
                <a:solidFill>
                  <a:srgbClr val="666666"/>
                </a:solidFill>
                <a:latin typeface="Red Hat Text Medium"/>
                <a:ea typeface="Red Hat Text Medium"/>
                <a:cs typeface="Red Hat Text Medium"/>
                <a:sym typeface="Red Hat Text Medium"/>
              </a:rPr>
              <a:t>Persistent storage orchestration</a:t>
            </a:r>
            <a:endParaRPr sz="1500">
              <a:solidFill>
                <a:srgbClr val="666666"/>
              </a:solidFill>
              <a:latin typeface="Red Hat Text Medium"/>
              <a:ea typeface="Red Hat Text Medium"/>
              <a:cs typeface="Red Hat Text Medium"/>
              <a:sym typeface="Red Hat Text Medium"/>
            </a:endParaRPr>
          </a:p>
        </p:txBody>
      </p:sp>
      <p:sp>
        <p:nvSpPr>
          <p:cNvPr id="3464" name="Google Shape;3464;p235"/>
          <p:cNvSpPr txBox="1"/>
          <p:nvPr/>
        </p:nvSpPr>
        <p:spPr>
          <a:xfrm>
            <a:off x="6067175" y="5049046"/>
            <a:ext cx="2490000" cy="2505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None/>
            </a:pPr>
            <a:r>
              <a:rPr lang="en" sz="1100">
                <a:solidFill>
                  <a:srgbClr val="FFFFFF"/>
                </a:solidFill>
                <a:latin typeface="Red Hat Text Medium"/>
                <a:ea typeface="Red Hat Text Medium"/>
                <a:cs typeface="Red Hat Text Medium"/>
                <a:sym typeface="Red Hat Text Medium"/>
              </a:rPr>
              <a:t>Unified infrastructure</a:t>
            </a:r>
            <a:br>
              <a:rPr lang="en" sz="1100">
                <a:solidFill>
                  <a:srgbClr val="FFFFFF"/>
                </a:solidFill>
                <a:latin typeface="Red Hat Text Medium"/>
                <a:ea typeface="Red Hat Text Medium"/>
                <a:cs typeface="Red Hat Text Medium"/>
                <a:sym typeface="Red Hat Text Medium"/>
              </a:rPr>
            </a:br>
            <a:r>
              <a:rPr lang="en" sz="1100">
                <a:solidFill>
                  <a:srgbClr val="FFFFFF"/>
                </a:solidFill>
                <a:latin typeface="Red Hat Text Medium"/>
                <a:ea typeface="Red Hat Text Medium"/>
                <a:cs typeface="Red Hat Text Medium"/>
                <a:sym typeface="Red Hat Text Medium"/>
              </a:rPr>
              <a:t>management</a:t>
            </a:r>
            <a:endParaRPr sz="1100">
              <a:solidFill>
                <a:srgbClr val="FFFFFF"/>
              </a:solidFill>
              <a:latin typeface="Red Hat Text Medium"/>
              <a:ea typeface="Red Hat Text Medium"/>
              <a:cs typeface="Red Hat Text Medium"/>
              <a:sym typeface="Red Hat Text Medium"/>
            </a:endParaRPr>
          </a:p>
        </p:txBody>
      </p:sp>
      <p:sp>
        <p:nvSpPr>
          <p:cNvPr id="3465" name="Google Shape;3465;p235"/>
          <p:cNvSpPr txBox="1"/>
          <p:nvPr/>
        </p:nvSpPr>
        <p:spPr>
          <a:xfrm>
            <a:off x="371600" y="4356988"/>
            <a:ext cx="2900100" cy="55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500">
                <a:solidFill>
                  <a:srgbClr val="666666"/>
                </a:solidFill>
                <a:latin typeface="Red Hat Text Medium"/>
                <a:ea typeface="Red Hat Text Medium"/>
                <a:cs typeface="Red Hat Text Medium"/>
                <a:sym typeface="Red Hat Text Medium"/>
              </a:rPr>
              <a:t>Container management for enterprise hybrid cloud apps</a:t>
            </a:r>
            <a:endParaRPr sz="1500">
              <a:solidFill>
                <a:srgbClr val="666666"/>
              </a:solidFill>
              <a:latin typeface="Red Hat Text Medium"/>
              <a:ea typeface="Red Hat Text Medium"/>
              <a:cs typeface="Red Hat Text Medium"/>
              <a:sym typeface="Red Hat Text Medium"/>
            </a:endParaRPr>
          </a:p>
        </p:txBody>
      </p:sp>
      <p:sp>
        <p:nvSpPr>
          <p:cNvPr id="3466" name="Google Shape;3466;p235"/>
          <p:cNvSpPr txBox="1"/>
          <p:nvPr/>
        </p:nvSpPr>
        <p:spPr>
          <a:xfrm>
            <a:off x="854925" y="2159500"/>
            <a:ext cx="2378100" cy="55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500">
                <a:solidFill>
                  <a:srgbClr val="666666"/>
                </a:solidFill>
                <a:latin typeface="Red Hat Text Medium"/>
                <a:ea typeface="Red Hat Text Medium"/>
                <a:cs typeface="Red Hat Text Medium"/>
                <a:sym typeface="Red Hat Text Medium"/>
              </a:rPr>
              <a:t>All types of data</a:t>
            </a:r>
            <a:endParaRPr sz="1500">
              <a:solidFill>
                <a:srgbClr val="666666"/>
              </a:solidFill>
              <a:latin typeface="Red Hat Text Medium"/>
              <a:ea typeface="Red Hat Text Medium"/>
              <a:cs typeface="Red Hat Text Medium"/>
              <a:sym typeface="Red Hat Text Medium"/>
            </a:endParaRPr>
          </a:p>
        </p:txBody>
      </p:sp>
      <p:sp>
        <p:nvSpPr>
          <p:cNvPr id="3467" name="Google Shape;3467;p235"/>
          <p:cNvSpPr/>
          <p:nvPr/>
        </p:nvSpPr>
        <p:spPr>
          <a:xfrm>
            <a:off x="3512650" y="2895671"/>
            <a:ext cx="2492100" cy="246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Red Hat Text"/>
                <a:ea typeface="Red Hat Text"/>
                <a:cs typeface="Red Hat Text"/>
                <a:sym typeface="Red Hat Text"/>
              </a:rPr>
              <a:t>Block</a:t>
            </a:r>
            <a:endParaRPr sz="1200">
              <a:solidFill>
                <a:schemeClr val="dk2"/>
              </a:solidFill>
              <a:latin typeface="Red Hat Text"/>
              <a:ea typeface="Red Hat Text"/>
              <a:cs typeface="Red Hat Text"/>
              <a:sym typeface="Red Hat Text"/>
            </a:endParaRPr>
          </a:p>
        </p:txBody>
      </p:sp>
      <p:sp>
        <p:nvSpPr>
          <p:cNvPr id="3468" name="Google Shape;3468;p235"/>
          <p:cNvSpPr/>
          <p:nvPr/>
        </p:nvSpPr>
        <p:spPr>
          <a:xfrm>
            <a:off x="6062069" y="2895658"/>
            <a:ext cx="2492100" cy="246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Red Hat Text"/>
                <a:ea typeface="Red Hat Text"/>
                <a:cs typeface="Red Hat Text"/>
                <a:sym typeface="Red Hat Text"/>
              </a:rPr>
              <a:t>File</a:t>
            </a:r>
            <a:endParaRPr sz="1200">
              <a:solidFill>
                <a:schemeClr val="dk2"/>
              </a:solidFill>
              <a:latin typeface="Red Hat Text"/>
              <a:ea typeface="Red Hat Text"/>
              <a:cs typeface="Red Hat Text"/>
              <a:sym typeface="Red Hat Text"/>
            </a:endParaRPr>
          </a:p>
        </p:txBody>
      </p:sp>
      <p:sp>
        <p:nvSpPr>
          <p:cNvPr id="3469" name="Google Shape;3469;p235"/>
          <p:cNvSpPr/>
          <p:nvPr/>
        </p:nvSpPr>
        <p:spPr>
          <a:xfrm>
            <a:off x="8611489" y="2895663"/>
            <a:ext cx="2492100" cy="246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Red Hat Text"/>
                <a:ea typeface="Red Hat Text"/>
                <a:cs typeface="Red Hat Text"/>
                <a:sym typeface="Red Hat Text"/>
              </a:rPr>
              <a:t>Object</a:t>
            </a:r>
            <a:endParaRPr sz="1200">
              <a:solidFill>
                <a:schemeClr val="dk2"/>
              </a:solidFill>
              <a:latin typeface="Red Hat Text"/>
              <a:ea typeface="Red Hat Text"/>
              <a:cs typeface="Red Hat Text"/>
              <a:sym typeface="Red Hat Text"/>
            </a:endParaRPr>
          </a:p>
        </p:txBody>
      </p:sp>
      <p:sp>
        <p:nvSpPr>
          <p:cNvPr id="3470" name="Google Shape;3470;p235"/>
          <p:cNvSpPr txBox="1"/>
          <p:nvPr/>
        </p:nvSpPr>
        <p:spPr>
          <a:xfrm>
            <a:off x="854925" y="2680333"/>
            <a:ext cx="2378100" cy="559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500">
                <a:solidFill>
                  <a:srgbClr val="666666"/>
                </a:solidFill>
                <a:latin typeface="Red Hat Text Medium"/>
                <a:ea typeface="Red Hat Text Medium"/>
                <a:cs typeface="Red Hat Text Medium"/>
                <a:sym typeface="Red Hat Text Medium"/>
              </a:rPr>
              <a:t>All types of storage</a:t>
            </a:r>
            <a:endParaRPr sz="1500">
              <a:solidFill>
                <a:srgbClr val="666666"/>
              </a:solidFill>
              <a:latin typeface="Red Hat Text Medium"/>
              <a:ea typeface="Red Hat Text Medium"/>
              <a:cs typeface="Red Hat Text Medium"/>
              <a:sym typeface="Red Hat Text Medium"/>
            </a:endParaRPr>
          </a:p>
        </p:txBody>
      </p:sp>
      <p:sp>
        <p:nvSpPr>
          <p:cNvPr id="3471" name="Google Shape;3471;p235"/>
          <p:cNvSpPr/>
          <p:nvPr/>
        </p:nvSpPr>
        <p:spPr>
          <a:xfrm>
            <a:off x="3521300" y="2022009"/>
            <a:ext cx="7582500" cy="816300"/>
          </a:xfrm>
          <a:prstGeom prst="rtTriangle">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chemeClr val="dk2"/>
              </a:solidFill>
              <a:latin typeface="Red Hat Text"/>
              <a:ea typeface="Red Hat Text"/>
              <a:cs typeface="Red Hat Text"/>
              <a:sym typeface="Red Hat Text"/>
            </a:endParaRPr>
          </a:p>
        </p:txBody>
      </p:sp>
      <p:sp>
        <p:nvSpPr>
          <p:cNvPr id="3472" name="Google Shape;3472;p235"/>
          <p:cNvSpPr/>
          <p:nvPr/>
        </p:nvSpPr>
        <p:spPr>
          <a:xfrm rot="10800000">
            <a:off x="3525200" y="2020622"/>
            <a:ext cx="7582500" cy="816300"/>
          </a:xfrm>
          <a:prstGeom prst="rtTriangle">
            <a:avLst/>
          </a:prstGeom>
          <a:no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chemeClr val="dk2"/>
              </a:solidFill>
              <a:latin typeface="Red Hat Text"/>
              <a:ea typeface="Red Hat Text"/>
              <a:cs typeface="Red Hat Text"/>
              <a:sym typeface="Red Hat Text"/>
            </a:endParaRPr>
          </a:p>
        </p:txBody>
      </p:sp>
      <p:sp>
        <p:nvSpPr>
          <p:cNvPr id="3473" name="Google Shape;3473;p235"/>
          <p:cNvSpPr txBox="1"/>
          <p:nvPr/>
        </p:nvSpPr>
        <p:spPr>
          <a:xfrm>
            <a:off x="3579535" y="2449700"/>
            <a:ext cx="12849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ed Hat Text"/>
                <a:ea typeface="Red Hat Text"/>
                <a:cs typeface="Red Hat Text"/>
                <a:sym typeface="Red Hat Text"/>
              </a:rPr>
              <a:t>Structured</a:t>
            </a:r>
            <a:endParaRPr sz="1500">
              <a:solidFill>
                <a:schemeClr val="dk1"/>
              </a:solidFill>
              <a:latin typeface="Red Hat Text"/>
              <a:ea typeface="Red Hat Text"/>
              <a:cs typeface="Red Hat Text"/>
              <a:sym typeface="Red Hat Text"/>
            </a:endParaRPr>
          </a:p>
        </p:txBody>
      </p:sp>
      <p:sp>
        <p:nvSpPr>
          <p:cNvPr id="3474" name="Google Shape;3474;p235"/>
          <p:cNvSpPr txBox="1"/>
          <p:nvPr/>
        </p:nvSpPr>
        <p:spPr>
          <a:xfrm>
            <a:off x="9776725" y="2022030"/>
            <a:ext cx="1284900" cy="324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dk2"/>
                </a:solidFill>
                <a:latin typeface="Red Hat Text"/>
                <a:ea typeface="Red Hat Text"/>
                <a:cs typeface="Red Hat Text"/>
                <a:sym typeface="Red Hat Text"/>
              </a:rPr>
              <a:t>Unstructured</a:t>
            </a:r>
            <a:endParaRPr sz="1500">
              <a:solidFill>
                <a:schemeClr val="dk2"/>
              </a:solidFill>
              <a:latin typeface="Red Hat Text"/>
              <a:ea typeface="Red Hat Text"/>
              <a:cs typeface="Red Hat Text"/>
              <a:sym typeface="Red Hat Text"/>
            </a:endParaRPr>
          </a:p>
        </p:txBody>
      </p:sp>
      <p:sp>
        <p:nvSpPr>
          <p:cNvPr id="3475" name="Google Shape;3475;p235"/>
          <p:cNvSpPr txBox="1"/>
          <p:nvPr/>
        </p:nvSpPr>
        <p:spPr>
          <a:xfrm>
            <a:off x="6123125" y="3946912"/>
            <a:ext cx="2378100" cy="283500"/>
          </a:xfrm>
          <a:prstGeom prst="rect">
            <a:avLst/>
          </a:prstGeom>
          <a:noFill/>
          <a:ln>
            <a:noFill/>
          </a:ln>
        </p:spPr>
        <p:txBody>
          <a:bodyPr anchorCtr="0" anchor="ctr" bIns="0" lIns="0" spcFirstLastPara="1" rIns="0" wrap="square" tIns="0">
            <a:noAutofit/>
          </a:bodyPr>
          <a:lstStyle/>
          <a:p>
            <a:pPr indent="0" lvl="0" marL="0" rtl="0" algn="ctr">
              <a:lnSpc>
                <a:spcPct val="80000"/>
              </a:lnSpc>
              <a:spcBef>
                <a:spcPts val="0"/>
              </a:spcBef>
              <a:spcAft>
                <a:spcPts val="0"/>
              </a:spcAft>
              <a:buNone/>
            </a:pPr>
            <a:r>
              <a:rPr lang="en" sz="1100">
                <a:solidFill>
                  <a:srgbClr val="FFFFFF"/>
                </a:solidFill>
                <a:latin typeface="Red Hat Text Medium"/>
                <a:ea typeface="Red Hat Text Medium"/>
                <a:cs typeface="Red Hat Text Medium"/>
                <a:sym typeface="Red Hat Text Medium"/>
              </a:rPr>
              <a:t>Integrated</a:t>
            </a:r>
            <a:br>
              <a:rPr lang="en" sz="1100">
                <a:solidFill>
                  <a:srgbClr val="FFFFFF"/>
                </a:solidFill>
                <a:latin typeface="Red Hat Text Medium"/>
                <a:ea typeface="Red Hat Text Medium"/>
                <a:cs typeface="Red Hat Text Medium"/>
                <a:sym typeface="Red Hat Text Medium"/>
              </a:rPr>
            </a:br>
            <a:r>
              <a:rPr lang="en" sz="1100">
                <a:solidFill>
                  <a:srgbClr val="FFFFFF"/>
                </a:solidFill>
                <a:latin typeface="Red Hat Text Medium"/>
                <a:ea typeface="Red Hat Text Medium"/>
                <a:cs typeface="Red Hat Text Medium"/>
                <a:sym typeface="Red Hat Text Medium"/>
              </a:rPr>
              <a:t>storage management</a:t>
            </a:r>
            <a:endParaRPr sz="1100">
              <a:solidFill>
                <a:srgbClr val="FFFFFF"/>
              </a:solidFill>
              <a:latin typeface="Red Hat Text Medium"/>
              <a:ea typeface="Red Hat Text Medium"/>
              <a:cs typeface="Red Hat Text Medium"/>
              <a:sym typeface="Red Hat Text Medium"/>
            </a:endParaRPr>
          </a:p>
        </p:txBody>
      </p:sp>
      <p:pic>
        <p:nvPicPr>
          <p:cNvPr id="3476" name="Google Shape;3476;p235"/>
          <p:cNvPicPr preferRelativeResize="0"/>
          <p:nvPr/>
        </p:nvPicPr>
        <p:blipFill rotWithShape="1">
          <a:blip r:embed="rId11">
            <a:alphaModFix/>
          </a:blip>
          <a:srcRect b="0" l="0" r="0" t="0"/>
          <a:stretch/>
        </p:blipFill>
        <p:spPr>
          <a:xfrm>
            <a:off x="10606300" y="2330508"/>
            <a:ext cx="377040" cy="377874"/>
          </a:xfrm>
          <a:prstGeom prst="rect">
            <a:avLst/>
          </a:prstGeom>
          <a:noFill/>
          <a:ln>
            <a:noFill/>
          </a:ln>
        </p:spPr>
      </p:pic>
      <p:pic>
        <p:nvPicPr>
          <p:cNvPr id="3477" name="Google Shape;3477;p235"/>
          <p:cNvPicPr preferRelativeResize="0"/>
          <p:nvPr/>
        </p:nvPicPr>
        <p:blipFill>
          <a:blip r:embed="rId12">
            <a:alphaModFix/>
          </a:blip>
          <a:stretch>
            <a:fillRect/>
          </a:stretch>
        </p:blipFill>
        <p:spPr>
          <a:xfrm>
            <a:off x="3649080" y="2104896"/>
            <a:ext cx="377040" cy="3778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1" name="Shape 3481"/>
        <p:cNvGrpSpPr/>
        <p:nvPr/>
      </p:nvGrpSpPr>
      <p:grpSpPr>
        <a:xfrm>
          <a:off x="0" y="0"/>
          <a:ext cx="0" cy="0"/>
          <a:chOff x="0" y="0"/>
          <a:chExt cx="0" cy="0"/>
        </a:xfrm>
      </p:grpSpPr>
      <p:sp>
        <p:nvSpPr>
          <p:cNvPr id="3482" name="Google Shape;3482;p236"/>
          <p:cNvSpPr txBox="1"/>
          <p:nvPr/>
        </p:nvSpPr>
        <p:spPr>
          <a:xfrm>
            <a:off x="2902200" y="4160200"/>
            <a:ext cx="3281700" cy="2008500"/>
          </a:xfrm>
          <a:prstGeom prst="rect">
            <a:avLst/>
          </a:prstGeom>
          <a:solidFill>
            <a:srgbClr val="F3F3F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600">
              <a:latin typeface="Red Hat Text"/>
              <a:ea typeface="Red Hat Text"/>
              <a:cs typeface="Red Hat Text"/>
              <a:sym typeface="Red Hat Text"/>
            </a:endParaRPr>
          </a:p>
        </p:txBody>
      </p:sp>
      <p:sp>
        <p:nvSpPr>
          <p:cNvPr id="3483" name="Google Shape;3483;p236"/>
          <p:cNvSpPr txBox="1"/>
          <p:nvPr/>
        </p:nvSpPr>
        <p:spPr>
          <a:xfrm>
            <a:off x="2902200" y="1637925"/>
            <a:ext cx="8404800" cy="2008500"/>
          </a:xfrm>
          <a:prstGeom prst="rect">
            <a:avLst/>
          </a:prstGeom>
          <a:solidFill>
            <a:srgbClr val="F3F3F3"/>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600">
              <a:latin typeface="Red Hat Text"/>
              <a:ea typeface="Red Hat Text"/>
              <a:cs typeface="Red Hat Text"/>
              <a:sym typeface="Red Hat Text"/>
            </a:endParaRPr>
          </a:p>
        </p:txBody>
      </p:sp>
      <p:sp>
        <p:nvSpPr>
          <p:cNvPr id="3484" name="Google Shape;3484;p236"/>
          <p:cNvSpPr txBox="1"/>
          <p:nvPr>
            <p:ph idx="1" type="subTitle"/>
          </p:nvPr>
        </p:nvSpPr>
        <p:spPr>
          <a:xfrm>
            <a:off x="597033" y="73921"/>
            <a:ext cx="6865200" cy="10884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Container Storage</a:t>
            </a:r>
            <a:endParaRPr/>
          </a:p>
        </p:txBody>
      </p:sp>
      <p:sp>
        <p:nvSpPr>
          <p:cNvPr id="3485" name="Google Shape;3485;p236"/>
          <p:cNvSpPr txBox="1"/>
          <p:nvPr>
            <p:ph type="title"/>
          </p:nvPr>
        </p:nvSpPr>
        <p:spPr>
          <a:xfrm>
            <a:off x="1752600" y="946000"/>
            <a:ext cx="8686800" cy="4440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3500"/>
              <a:buNone/>
            </a:pPr>
            <a:r>
              <a:rPr lang="en"/>
              <a:t>Accelerating workflows with developer-driven storage</a:t>
            </a:r>
            <a:endParaRPr/>
          </a:p>
        </p:txBody>
      </p:sp>
      <p:sp>
        <p:nvSpPr>
          <p:cNvPr id="3486" name="Google Shape;3486;p236"/>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487" name="Google Shape;3487;p236"/>
          <p:cNvPicPr preferRelativeResize="0"/>
          <p:nvPr/>
        </p:nvPicPr>
        <p:blipFill rotWithShape="1">
          <a:blip r:embed="rId3">
            <a:alphaModFix/>
          </a:blip>
          <a:srcRect b="0" l="0" r="0" t="0"/>
          <a:stretch/>
        </p:blipFill>
        <p:spPr>
          <a:xfrm>
            <a:off x="5217869" y="1655014"/>
            <a:ext cx="962675" cy="962675"/>
          </a:xfrm>
          <a:prstGeom prst="rect">
            <a:avLst/>
          </a:prstGeom>
          <a:noFill/>
          <a:ln>
            <a:noFill/>
          </a:ln>
        </p:spPr>
      </p:pic>
      <p:pic>
        <p:nvPicPr>
          <p:cNvPr id="3488" name="Google Shape;3488;p236"/>
          <p:cNvPicPr preferRelativeResize="0"/>
          <p:nvPr/>
        </p:nvPicPr>
        <p:blipFill>
          <a:blip r:embed="rId4">
            <a:alphaModFix/>
          </a:blip>
          <a:stretch>
            <a:fillRect/>
          </a:stretch>
        </p:blipFill>
        <p:spPr>
          <a:xfrm>
            <a:off x="3199194" y="1653675"/>
            <a:ext cx="962675" cy="965340"/>
          </a:xfrm>
          <a:prstGeom prst="rect">
            <a:avLst/>
          </a:prstGeom>
          <a:noFill/>
          <a:ln>
            <a:noFill/>
          </a:ln>
        </p:spPr>
      </p:pic>
      <p:pic>
        <p:nvPicPr>
          <p:cNvPr id="3489" name="Google Shape;3489;p236"/>
          <p:cNvPicPr preferRelativeResize="0"/>
          <p:nvPr/>
        </p:nvPicPr>
        <p:blipFill rotWithShape="1">
          <a:blip r:embed="rId5">
            <a:alphaModFix/>
          </a:blip>
          <a:srcRect b="0" l="109" r="109" t="0"/>
          <a:stretch/>
        </p:blipFill>
        <p:spPr>
          <a:xfrm>
            <a:off x="8130394" y="2683774"/>
            <a:ext cx="962676" cy="962675"/>
          </a:xfrm>
          <a:prstGeom prst="rect">
            <a:avLst/>
          </a:prstGeom>
          <a:noFill/>
          <a:ln>
            <a:noFill/>
          </a:ln>
        </p:spPr>
      </p:pic>
      <p:pic>
        <p:nvPicPr>
          <p:cNvPr id="3490" name="Google Shape;3490;p236"/>
          <p:cNvPicPr preferRelativeResize="0"/>
          <p:nvPr/>
        </p:nvPicPr>
        <p:blipFill>
          <a:blip r:embed="rId6">
            <a:alphaModFix/>
          </a:blip>
          <a:stretch>
            <a:fillRect/>
          </a:stretch>
        </p:blipFill>
        <p:spPr>
          <a:xfrm>
            <a:off x="6169419" y="2683784"/>
            <a:ext cx="962675" cy="962675"/>
          </a:xfrm>
          <a:prstGeom prst="rect">
            <a:avLst/>
          </a:prstGeom>
          <a:noFill/>
          <a:ln>
            <a:noFill/>
          </a:ln>
        </p:spPr>
      </p:pic>
      <p:pic>
        <p:nvPicPr>
          <p:cNvPr id="3491" name="Google Shape;3491;p236"/>
          <p:cNvPicPr preferRelativeResize="0"/>
          <p:nvPr/>
        </p:nvPicPr>
        <p:blipFill>
          <a:blip r:embed="rId7">
            <a:alphaModFix/>
          </a:blip>
          <a:stretch>
            <a:fillRect/>
          </a:stretch>
        </p:blipFill>
        <p:spPr>
          <a:xfrm>
            <a:off x="9110858" y="1655013"/>
            <a:ext cx="962675" cy="962675"/>
          </a:xfrm>
          <a:prstGeom prst="rect">
            <a:avLst/>
          </a:prstGeom>
          <a:noFill/>
          <a:ln>
            <a:noFill/>
          </a:ln>
        </p:spPr>
      </p:pic>
      <p:sp>
        <p:nvSpPr>
          <p:cNvPr id="3492" name="Google Shape;3492;p236"/>
          <p:cNvSpPr txBox="1"/>
          <p:nvPr/>
        </p:nvSpPr>
        <p:spPr>
          <a:xfrm>
            <a:off x="813700" y="2420175"/>
            <a:ext cx="1968300" cy="44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900">
                <a:solidFill>
                  <a:schemeClr val="dk1"/>
                </a:solidFill>
                <a:latin typeface="Red Hat Text"/>
                <a:ea typeface="Red Hat Text"/>
                <a:cs typeface="Red Hat Text"/>
                <a:sym typeface="Red Hat Text"/>
              </a:rPr>
              <a:t>Traditional way</a:t>
            </a:r>
            <a:endParaRPr sz="1500"/>
          </a:p>
        </p:txBody>
      </p:sp>
      <p:pic>
        <p:nvPicPr>
          <p:cNvPr id="3493" name="Google Shape;3493;p236"/>
          <p:cNvPicPr preferRelativeResize="0"/>
          <p:nvPr/>
        </p:nvPicPr>
        <p:blipFill rotWithShape="1">
          <a:blip r:embed="rId8">
            <a:alphaModFix/>
          </a:blip>
          <a:srcRect b="0" l="0" r="0" t="0"/>
          <a:stretch/>
        </p:blipFill>
        <p:spPr>
          <a:xfrm>
            <a:off x="7149919" y="1653664"/>
            <a:ext cx="962675" cy="962675"/>
          </a:xfrm>
          <a:prstGeom prst="rect">
            <a:avLst/>
          </a:prstGeom>
          <a:noFill/>
          <a:ln>
            <a:noFill/>
          </a:ln>
        </p:spPr>
      </p:pic>
      <p:pic>
        <p:nvPicPr>
          <p:cNvPr id="3494" name="Google Shape;3494;p236"/>
          <p:cNvPicPr preferRelativeResize="0"/>
          <p:nvPr/>
        </p:nvPicPr>
        <p:blipFill>
          <a:blip r:embed="rId9">
            <a:alphaModFix/>
          </a:blip>
          <a:stretch>
            <a:fillRect/>
          </a:stretch>
        </p:blipFill>
        <p:spPr>
          <a:xfrm>
            <a:off x="4208444" y="2683787"/>
            <a:ext cx="962675" cy="962675"/>
          </a:xfrm>
          <a:prstGeom prst="rect">
            <a:avLst/>
          </a:prstGeom>
          <a:noFill/>
          <a:ln>
            <a:noFill/>
          </a:ln>
        </p:spPr>
      </p:pic>
      <p:sp>
        <p:nvSpPr>
          <p:cNvPr id="3495" name="Google Shape;3495;p236"/>
          <p:cNvSpPr txBox="1"/>
          <p:nvPr/>
        </p:nvSpPr>
        <p:spPr>
          <a:xfrm>
            <a:off x="813675" y="4681750"/>
            <a:ext cx="1968300" cy="965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900">
                <a:solidFill>
                  <a:schemeClr val="dk1"/>
                </a:solidFill>
                <a:latin typeface="Red Hat Text"/>
                <a:ea typeface="Red Hat Text"/>
                <a:cs typeface="Red Hat Text"/>
                <a:sym typeface="Red Hat Text"/>
              </a:rPr>
              <a:t>API-enabled </a:t>
            </a:r>
            <a:endParaRPr sz="1900">
              <a:solidFill>
                <a:schemeClr val="dk1"/>
              </a:solidFill>
              <a:latin typeface="Red Hat Text"/>
              <a:ea typeface="Red Hat Text"/>
              <a:cs typeface="Red Hat Text"/>
              <a:sym typeface="Red Hat Text"/>
            </a:endParaRPr>
          </a:p>
          <a:p>
            <a:pPr indent="0" lvl="0" marL="0" rtl="0" algn="r">
              <a:spcBef>
                <a:spcPts val="0"/>
              </a:spcBef>
              <a:spcAft>
                <a:spcPts val="0"/>
              </a:spcAft>
              <a:buNone/>
            </a:pPr>
            <a:r>
              <a:rPr lang="en" sz="1900">
                <a:solidFill>
                  <a:schemeClr val="dk1"/>
                </a:solidFill>
                <a:latin typeface="Red Hat Text"/>
                <a:ea typeface="Red Hat Text"/>
                <a:cs typeface="Red Hat Text"/>
                <a:sym typeface="Red Hat Text"/>
              </a:rPr>
              <a:t>developer-driven storage</a:t>
            </a:r>
            <a:endParaRPr sz="1900">
              <a:solidFill>
                <a:schemeClr val="dk1"/>
              </a:solidFill>
              <a:latin typeface="Red Hat Text"/>
              <a:ea typeface="Red Hat Text"/>
              <a:cs typeface="Red Hat Text"/>
              <a:sym typeface="Red Hat Text"/>
            </a:endParaRPr>
          </a:p>
        </p:txBody>
      </p:sp>
      <p:pic>
        <p:nvPicPr>
          <p:cNvPr id="3496" name="Google Shape;3496;p236"/>
          <p:cNvPicPr preferRelativeResize="0"/>
          <p:nvPr/>
        </p:nvPicPr>
        <p:blipFill rotWithShape="1">
          <a:blip r:embed="rId10">
            <a:alphaModFix/>
          </a:blip>
          <a:srcRect b="0" l="139" r="139" t="0"/>
          <a:stretch/>
        </p:blipFill>
        <p:spPr>
          <a:xfrm>
            <a:off x="3106068" y="4110155"/>
            <a:ext cx="962675" cy="965340"/>
          </a:xfrm>
          <a:prstGeom prst="rect">
            <a:avLst/>
          </a:prstGeom>
          <a:noFill/>
          <a:ln>
            <a:noFill/>
          </a:ln>
        </p:spPr>
      </p:pic>
      <p:pic>
        <p:nvPicPr>
          <p:cNvPr id="3497" name="Google Shape;3497;p236"/>
          <p:cNvPicPr preferRelativeResize="0"/>
          <p:nvPr/>
        </p:nvPicPr>
        <p:blipFill>
          <a:blip r:embed="rId6">
            <a:alphaModFix/>
          </a:blip>
          <a:stretch>
            <a:fillRect/>
          </a:stretch>
        </p:blipFill>
        <p:spPr>
          <a:xfrm>
            <a:off x="5092521" y="4111483"/>
            <a:ext cx="962675" cy="962675"/>
          </a:xfrm>
          <a:prstGeom prst="rect">
            <a:avLst/>
          </a:prstGeom>
          <a:noFill/>
          <a:ln>
            <a:noFill/>
          </a:ln>
        </p:spPr>
      </p:pic>
      <p:pic>
        <p:nvPicPr>
          <p:cNvPr id="3498" name="Google Shape;3498;p236"/>
          <p:cNvPicPr preferRelativeResize="0"/>
          <p:nvPr/>
        </p:nvPicPr>
        <p:blipFill>
          <a:blip r:embed="rId9">
            <a:alphaModFix/>
          </a:blip>
          <a:stretch>
            <a:fillRect/>
          </a:stretch>
        </p:blipFill>
        <p:spPr>
          <a:xfrm>
            <a:off x="4099293" y="5138983"/>
            <a:ext cx="962675" cy="962675"/>
          </a:xfrm>
          <a:prstGeom prst="rect">
            <a:avLst/>
          </a:prstGeom>
          <a:noFill/>
          <a:ln>
            <a:noFill/>
          </a:ln>
        </p:spPr>
      </p:pic>
      <p:sp>
        <p:nvSpPr>
          <p:cNvPr id="3499" name="Google Shape;3499;p236"/>
          <p:cNvSpPr txBox="1"/>
          <p:nvPr/>
        </p:nvSpPr>
        <p:spPr>
          <a:xfrm>
            <a:off x="3958244" y="1860620"/>
            <a:ext cx="14631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User requests</a:t>
            </a:r>
            <a:endParaRPr sz="1200">
              <a:latin typeface="Red Hat Text"/>
              <a:ea typeface="Red Hat Text"/>
              <a:cs typeface="Red Hat Text"/>
              <a:sym typeface="Red Hat Text"/>
            </a:endParaRPr>
          </a:p>
        </p:txBody>
      </p:sp>
      <p:sp>
        <p:nvSpPr>
          <p:cNvPr id="3500" name="Google Shape;3500;p236"/>
          <p:cNvSpPr txBox="1"/>
          <p:nvPr/>
        </p:nvSpPr>
        <p:spPr>
          <a:xfrm>
            <a:off x="5919206" y="1860613"/>
            <a:ext cx="14631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Ticket raised</a:t>
            </a:r>
            <a:endParaRPr sz="1200">
              <a:latin typeface="Red Hat Text"/>
              <a:ea typeface="Red Hat Text"/>
              <a:cs typeface="Red Hat Text"/>
              <a:sym typeface="Red Hat Text"/>
            </a:endParaRPr>
          </a:p>
        </p:txBody>
      </p:sp>
      <p:cxnSp>
        <p:nvCxnSpPr>
          <p:cNvPr id="3501" name="Google Shape;3501;p236"/>
          <p:cNvCxnSpPr/>
          <p:nvPr/>
        </p:nvCxnSpPr>
        <p:spPr>
          <a:xfrm>
            <a:off x="4368127" y="2272736"/>
            <a:ext cx="643500" cy="0"/>
          </a:xfrm>
          <a:prstGeom prst="straightConnector1">
            <a:avLst/>
          </a:prstGeom>
          <a:noFill/>
          <a:ln cap="flat" cmpd="sng" w="38100">
            <a:solidFill>
              <a:srgbClr val="B7B7B7"/>
            </a:solidFill>
            <a:prstDash val="solid"/>
            <a:round/>
            <a:headEnd len="med" w="med" type="none"/>
            <a:tailEnd len="med" w="med" type="triangle"/>
          </a:ln>
        </p:spPr>
      </p:cxnSp>
      <p:cxnSp>
        <p:nvCxnSpPr>
          <p:cNvPr id="3502" name="Google Shape;3502;p236"/>
          <p:cNvCxnSpPr/>
          <p:nvPr/>
        </p:nvCxnSpPr>
        <p:spPr>
          <a:xfrm>
            <a:off x="6343477" y="2272052"/>
            <a:ext cx="643500" cy="0"/>
          </a:xfrm>
          <a:prstGeom prst="straightConnector1">
            <a:avLst/>
          </a:prstGeom>
          <a:noFill/>
          <a:ln cap="flat" cmpd="sng" w="38100">
            <a:solidFill>
              <a:srgbClr val="B7B7B7"/>
            </a:solidFill>
            <a:prstDash val="solid"/>
            <a:round/>
            <a:headEnd len="med" w="med" type="none"/>
            <a:tailEnd len="med" w="med" type="triangle"/>
          </a:ln>
        </p:spPr>
      </p:cxnSp>
      <p:cxnSp>
        <p:nvCxnSpPr>
          <p:cNvPr id="3503" name="Google Shape;3503;p236"/>
          <p:cNvCxnSpPr/>
          <p:nvPr/>
        </p:nvCxnSpPr>
        <p:spPr>
          <a:xfrm>
            <a:off x="8289977" y="2272052"/>
            <a:ext cx="643500" cy="0"/>
          </a:xfrm>
          <a:prstGeom prst="straightConnector1">
            <a:avLst/>
          </a:prstGeom>
          <a:noFill/>
          <a:ln cap="flat" cmpd="sng" w="38100">
            <a:solidFill>
              <a:srgbClr val="B7B7B7"/>
            </a:solidFill>
            <a:prstDash val="solid"/>
            <a:round/>
            <a:headEnd len="med" w="med" type="none"/>
            <a:tailEnd len="med" w="med" type="triangle"/>
          </a:ln>
        </p:spPr>
      </p:cxnSp>
      <p:cxnSp>
        <p:nvCxnSpPr>
          <p:cNvPr id="3504" name="Google Shape;3504;p236"/>
          <p:cNvCxnSpPr/>
          <p:nvPr/>
        </p:nvCxnSpPr>
        <p:spPr>
          <a:xfrm flipH="1" rot="5400000">
            <a:off x="3660275" y="2643191"/>
            <a:ext cx="555300" cy="447900"/>
          </a:xfrm>
          <a:prstGeom prst="bentConnector3">
            <a:avLst>
              <a:gd fmla="val 0" name="adj1"/>
            </a:avLst>
          </a:prstGeom>
          <a:noFill/>
          <a:ln cap="flat" cmpd="sng" w="38100">
            <a:solidFill>
              <a:srgbClr val="B7B7B7"/>
            </a:solidFill>
            <a:prstDash val="solid"/>
            <a:round/>
            <a:headEnd len="med" w="med" type="none"/>
            <a:tailEnd len="med" w="med" type="triangle"/>
          </a:ln>
        </p:spPr>
      </p:cxnSp>
      <p:cxnSp>
        <p:nvCxnSpPr>
          <p:cNvPr id="3505" name="Google Shape;3505;p236"/>
          <p:cNvCxnSpPr/>
          <p:nvPr/>
        </p:nvCxnSpPr>
        <p:spPr>
          <a:xfrm>
            <a:off x="7293965" y="3139561"/>
            <a:ext cx="643500" cy="0"/>
          </a:xfrm>
          <a:prstGeom prst="straightConnector1">
            <a:avLst/>
          </a:prstGeom>
          <a:noFill/>
          <a:ln cap="flat" cmpd="sng" w="38100">
            <a:solidFill>
              <a:srgbClr val="B7B7B7"/>
            </a:solidFill>
            <a:prstDash val="solid"/>
            <a:round/>
            <a:headEnd len="med" w="med" type="triangle"/>
            <a:tailEnd len="med" w="med" type="none"/>
          </a:ln>
        </p:spPr>
      </p:cxnSp>
      <p:cxnSp>
        <p:nvCxnSpPr>
          <p:cNvPr id="3506" name="Google Shape;3506;p236"/>
          <p:cNvCxnSpPr/>
          <p:nvPr/>
        </p:nvCxnSpPr>
        <p:spPr>
          <a:xfrm>
            <a:off x="4330790" y="4806032"/>
            <a:ext cx="643500" cy="0"/>
          </a:xfrm>
          <a:prstGeom prst="straightConnector1">
            <a:avLst/>
          </a:prstGeom>
          <a:noFill/>
          <a:ln cap="flat" cmpd="sng" w="38100">
            <a:solidFill>
              <a:srgbClr val="B7B7B7"/>
            </a:solidFill>
            <a:prstDash val="solid"/>
            <a:round/>
            <a:headEnd len="med" w="med" type="none"/>
            <a:tailEnd len="med" w="med" type="triangle"/>
          </a:ln>
        </p:spPr>
      </p:cxnSp>
      <p:cxnSp>
        <p:nvCxnSpPr>
          <p:cNvPr id="3507" name="Google Shape;3507;p236"/>
          <p:cNvCxnSpPr>
            <a:stCxn id="3497" idx="2"/>
          </p:cNvCxnSpPr>
          <p:nvPr/>
        </p:nvCxnSpPr>
        <p:spPr>
          <a:xfrm rot="5400000">
            <a:off x="5003859" y="5063358"/>
            <a:ext cx="559200" cy="580800"/>
          </a:xfrm>
          <a:prstGeom prst="bentConnector2">
            <a:avLst/>
          </a:prstGeom>
          <a:noFill/>
          <a:ln cap="flat" cmpd="sng" w="38100">
            <a:solidFill>
              <a:srgbClr val="B7B7B7"/>
            </a:solidFill>
            <a:prstDash val="solid"/>
            <a:round/>
            <a:headEnd len="med" w="med" type="none"/>
            <a:tailEnd len="med" w="med" type="triangle"/>
          </a:ln>
        </p:spPr>
      </p:cxnSp>
      <p:cxnSp>
        <p:nvCxnSpPr>
          <p:cNvPr id="3508" name="Google Shape;3508;p236"/>
          <p:cNvCxnSpPr/>
          <p:nvPr/>
        </p:nvCxnSpPr>
        <p:spPr>
          <a:xfrm flipH="1" rot="5400000">
            <a:off x="3529050" y="5129818"/>
            <a:ext cx="555300" cy="447900"/>
          </a:xfrm>
          <a:prstGeom prst="bentConnector3">
            <a:avLst>
              <a:gd fmla="val 0" name="adj1"/>
            </a:avLst>
          </a:prstGeom>
          <a:noFill/>
          <a:ln cap="flat" cmpd="sng" w="38100">
            <a:solidFill>
              <a:srgbClr val="B7B7B7"/>
            </a:solidFill>
            <a:prstDash val="solid"/>
            <a:round/>
            <a:headEnd len="med" w="med" type="none"/>
            <a:tailEnd len="med" w="med" type="triangle"/>
          </a:ln>
        </p:spPr>
      </p:cxnSp>
      <p:sp>
        <p:nvSpPr>
          <p:cNvPr id="3509" name="Google Shape;3509;p236"/>
          <p:cNvSpPr txBox="1"/>
          <p:nvPr/>
        </p:nvSpPr>
        <p:spPr>
          <a:xfrm>
            <a:off x="4915181" y="3270834"/>
            <a:ext cx="14631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Actioned</a:t>
            </a:r>
            <a:endParaRPr sz="1200">
              <a:latin typeface="Red Hat Text"/>
              <a:ea typeface="Red Hat Text"/>
              <a:cs typeface="Red Hat Text"/>
              <a:sym typeface="Red Hat Text"/>
            </a:endParaRPr>
          </a:p>
        </p:txBody>
      </p:sp>
      <p:sp>
        <p:nvSpPr>
          <p:cNvPr id="3510" name="Google Shape;3510;p236"/>
          <p:cNvSpPr txBox="1"/>
          <p:nvPr/>
        </p:nvSpPr>
        <p:spPr>
          <a:xfrm>
            <a:off x="6935925" y="3269484"/>
            <a:ext cx="13596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Assigned</a:t>
            </a:r>
            <a:endParaRPr sz="1200">
              <a:latin typeface="Red Hat Text"/>
              <a:ea typeface="Red Hat Text"/>
              <a:cs typeface="Red Hat Text"/>
              <a:sym typeface="Red Hat Text"/>
            </a:endParaRPr>
          </a:p>
        </p:txBody>
      </p:sp>
      <p:sp>
        <p:nvSpPr>
          <p:cNvPr id="3511" name="Google Shape;3511;p236"/>
          <p:cNvSpPr txBox="1"/>
          <p:nvPr/>
        </p:nvSpPr>
        <p:spPr>
          <a:xfrm>
            <a:off x="7880169" y="1860613"/>
            <a:ext cx="14631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Ticket queued</a:t>
            </a:r>
            <a:endParaRPr sz="1200">
              <a:latin typeface="Red Hat Text"/>
              <a:ea typeface="Red Hat Text"/>
              <a:cs typeface="Red Hat Text"/>
              <a:sym typeface="Red Hat Text"/>
            </a:endParaRPr>
          </a:p>
        </p:txBody>
      </p:sp>
      <p:sp>
        <p:nvSpPr>
          <p:cNvPr id="3512" name="Google Shape;3512;p236"/>
          <p:cNvSpPr txBox="1"/>
          <p:nvPr/>
        </p:nvSpPr>
        <p:spPr>
          <a:xfrm>
            <a:off x="9485294" y="3264926"/>
            <a:ext cx="14631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Wait</a:t>
            </a:r>
            <a:endParaRPr sz="1200">
              <a:latin typeface="Red Hat Text"/>
              <a:ea typeface="Red Hat Text"/>
              <a:cs typeface="Red Hat Text"/>
              <a:sym typeface="Red Hat Text"/>
            </a:endParaRPr>
          </a:p>
        </p:txBody>
      </p:sp>
      <p:sp>
        <p:nvSpPr>
          <p:cNvPr id="3513" name="Google Shape;3513;p236"/>
          <p:cNvSpPr txBox="1"/>
          <p:nvPr/>
        </p:nvSpPr>
        <p:spPr>
          <a:xfrm>
            <a:off x="2939444" y="3265625"/>
            <a:ext cx="14631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Storage available</a:t>
            </a:r>
            <a:endParaRPr sz="1200">
              <a:latin typeface="Red Hat Text"/>
              <a:ea typeface="Red Hat Text"/>
              <a:cs typeface="Red Hat Text"/>
              <a:sym typeface="Red Hat Text"/>
            </a:endParaRPr>
          </a:p>
        </p:txBody>
      </p:sp>
      <p:sp>
        <p:nvSpPr>
          <p:cNvPr id="3514" name="Google Shape;3514;p236"/>
          <p:cNvSpPr txBox="1"/>
          <p:nvPr/>
        </p:nvSpPr>
        <p:spPr>
          <a:xfrm>
            <a:off x="4784606" y="5756600"/>
            <a:ext cx="14631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Actioned</a:t>
            </a:r>
            <a:endParaRPr sz="1200">
              <a:latin typeface="Red Hat Text"/>
              <a:ea typeface="Red Hat Text"/>
              <a:cs typeface="Red Hat Text"/>
              <a:sym typeface="Red Hat Text"/>
            </a:endParaRPr>
          </a:p>
        </p:txBody>
      </p:sp>
      <p:sp>
        <p:nvSpPr>
          <p:cNvPr id="3515" name="Google Shape;3515;p236"/>
          <p:cNvSpPr txBox="1"/>
          <p:nvPr/>
        </p:nvSpPr>
        <p:spPr>
          <a:xfrm>
            <a:off x="2941600" y="5765225"/>
            <a:ext cx="13596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Text"/>
                <a:ea typeface="Red Hat Text"/>
                <a:cs typeface="Red Hat Text"/>
                <a:sym typeface="Red Hat Text"/>
              </a:rPr>
              <a:t>Storage available</a:t>
            </a:r>
            <a:endParaRPr sz="1200">
              <a:latin typeface="Red Hat Text"/>
              <a:ea typeface="Red Hat Text"/>
              <a:cs typeface="Red Hat Text"/>
              <a:sym typeface="Red Hat Text"/>
            </a:endParaRPr>
          </a:p>
        </p:txBody>
      </p:sp>
      <p:sp>
        <p:nvSpPr>
          <p:cNvPr id="3516" name="Google Shape;3516;p236"/>
          <p:cNvSpPr txBox="1"/>
          <p:nvPr/>
        </p:nvSpPr>
        <p:spPr>
          <a:xfrm>
            <a:off x="4030651" y="4412600"/>
            <a:ext cx="12441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PVC</a:t>
            </a:r>
            <a:endParaRPr sz="1200">
              <a:latin typeface="Red Hat Text"/>
              <a:ea typeface="Red Hat Text"/>
              <a:cs typeface="Red Hat Text"/>
              <a:sym typeface="Red Hat Text"/>
            </a:endParaRPr>
          </a:p>
        </p:txBody>
      </p:sp>
      <p:sp>
        <p:nvSpPr>
          <p:cNvPr id="3517" name="Google Shape;3517;p236"/>
          <p:cNvSpPr txBox="1"/>
          <p:nvPr/>
        </p:nvSpPr>
        <p:spPr>
          <a:xfrm>
            <a:off x="3463313" y="3646425"/>
            <a:ext cx="72825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ed Hat Text"/>
                <a:ea typeface="Red Hat Text"/>
                <a:cs typeface="Red Hat Text"/>
                <a:sym typeface="Red Hat Text"/>
              </a:rPr>
              <a:t>Days or weeks</a:t>
            </a:r>
            <a:endParaRPr sz="1500"/>
          </a:p>
        </p:txBody>
      </p:sp>
      <p:cxnSp>
        <p:nvCxnSpPr>
          <p:cNvPr id="3518" name="Google Shape;3518;p236"/>
          <p:cNvCxnSpPr/>
          <p:nvPr/>
        </p:nvCxnSpPr>
        <p:spPr>
          <a:xfrm>
            <a:off x="7912988" y="3855450"/>
            <a:ext cx="3387300" cy="0"/>
          </a:xfrm>
          <a:prstGeom prst="straightConnector1">
            <a:avLst/>
          </a:prstGeom>
          <a:noFill/>
          <a:ln cap="flat" cmpd="sng" w="38100">
            <a:solidFill>
              <a:srgbClr val="000000"/>
            </a:solidFill>
            <a:prstDash val="solid"/>
            <a:round/>
            <a:headEnd len="med" w="med" type="none"/>
            <a:tailEnd len="med" w="med" type="triangle"/>
          </a:ln>
        </p:spPr>
      </p:cxnSp>
      <p:cxnSp>
        <p:nvCxnSpPr>
          <p:cNvPr id="3519" name="Google Shape;3519;p236"/>
          <p:cNvCxnSpPr/>
          <p:nvPr/>
        </p:nvCxnSpPr>
        <p:spPr>
          <a:xfrm>
            <a:off x="2922450" y="3855450"/>
            <a:ext cx="3378000" cy="0"/>
          </a:xfrm>
          <a:prstGeom prst="straightConnector1">
            <a:avLst/>
          </a:prstGeom>
          <a:noFill/>
          <a:ln cap="flat" cmpd="sng" w="38100">
            <a:solidFill>
              <a:srgbClr val="000000"/>
            </a:solidFill>
            <a:prstDash val="solid"/>
            <a:round/>
            <a:headEnd len="med" w="med" type="triangle"/>
            <a:tailEnd len="med" w="med" type="none"/>
          </a:ln>
        </p:spPr>
      </p:cxnSp>
      <p:sp>
        <p:nvSpPr>
          <p:cNvPr id="3520" name="Google Shape;3520;p236"/>
          <p:cNvSpPr txBox="1"/>
          <p:nvPr/>
        </p:nvSpPr>
        <p:spPr>
          <a:xfrm>
            <a:off x="2920768" y="6168700"/>
            <a:ext cx="32817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ed Hat Text"/>
                <a:ea typeface="Red Hat Text"/>
                <a:cs typeface="Red Hat Text"/>
                <a:sym typeface="Red Hat Text"/>
              </a:rPr>
              <a:t>Almost instantaneous</a:t>
            </a:r>
            <a:endParaRPr sz="1500"/>
          </a:p>
        </p:txBody>
      </p:sp>
      <p:cxnSp>
        <p:nvCxnSpPr>
          <p:cNvPr id="3521" name="Google Shape;3521;p236"/>
          <p:cNvCxnSpPr/>
          <p:nvPr/>
        </p:nvCxnSpPr>
        <p:spPr>
          <a:xfrm>
            <a:off x="5736400" y="6388225"/>
            <a:ext cx="447600" cy="0"/>
          </a:xfrm>
          <a:prstGeom prst="straightConnector1">
            <a:avLst/>
          </a:prstGeom>
          <a:noFill/>
          <a:ln cap="flat" cmpd="sng" w="38100">
            <a:solidFill>
              <a:srgbClr val="000000"/>
            </a:solidFill>
            <a:prstDash val="solid"/>
            <a:round/>
            <a:headEnd len="med" w="med" type="none"/>
            <a:tailEnd len="med" w="med" type="triangle"/>
          </a:ln>
        </p:spPr>
      </p:cxnSp>
      <p:cxnSp>
        <p:nvCxnSpPr>
          <p:cNvPr id="3522" name="Google Shape;3522;p236"/>
          <p:cNvCxnSpPr/>
          <p:nvPr/>
        </p:nvCxnSpPr>
        <p:spPr>
          <a:xfrm>
            <a:off x="2920765" y="6377727"/>
            <a:ext cx="472500" cy="0"/>
          </a:xfrm>
          <a:prstGeom prst="straightConnector1">
            <a:avLst/>
          </a:prstGeom>
          <a:noFill/>
          <a:ln cap="flat" cmpd="sng" w="38100">
            <a:solidFill>
              <a:srgbClr val="000000"/>
            </a:solidFill>
            <a:prstDash val="solid"/>
            <a:round/>
            <a:headEnd len="med" w="med" type="triangle"/>
            <a:tailEnd len="med" w="med" type="none"/>
          </a:ln>
        </p:spPr>
      </p:cxnSp>
      <p:sp>
        <p:nvSpPr>
          <p:cNvPr id="3523" name="Google Shape;3523;p236"/>
          <p:cNvSpPr/>
          <p:nvPr/>
        </p:nvSpPr>
        <p:spPr>
          <a:xfrm>
            <a:off x="9105775" y="2272725"/>
            <a:ext cx="1926425" cy="866957"/>
          </a:xfrm>
          <a:custGeom>
            <a:rect b="b" l="l" r="r" t="t"/>
            <a:pathLst>
              <a:path extrusionOk="0" h="45207" w="77057">
                <a:moveTo>
                  <a:pt x="40070" y="0"/>
                </a:moveTo>
                <a:lnTo>
                  <a:pt x="77057" y="0"/>
                </a:lnTo>
                <a:lnTo>
                  <a:pt x="77057" y="45207"/>
                </a:lnTo>
                <a:lnTo>
                  <a:pt x="0" y="45207"/>
                </a:lnTo>
              </a:path>
            </a:pathLst>
          </a:custGeom>
          <a:noFill/>
          <a:ln cap="flat" cmpd="sng" w="38100">
            <a:solidFill>
              <a:srgbClr val="B7B7B7"/>
            </a:solidFill>
            <a:prstDash val="solid"/>
            <a:round/>
            <a:headEnd len="med" w="med" type="none"/>
            <a:tailEnd len="med" w="med" type="triangle"/>
          </a:ln>
        </p:spPr>
      </p:sp>
      <p:cxnSp>
        <p:nvCxnSpPr>
          <p:cNvPr id="3524" name="Google Shape;3524;p236"/>
          <p:cNvCxnSpPr/>
          <p:nvPr/>
        </p:nvCxnSpPr>
        <p:spPr>
          <a:xfrm>
            <a:off x="5281339" y="3139561"/>
            <a:ext cx="643500" cy="0"/>
          </a:xfrm>
          <a:prstGeom prst="straightConnector1">
            <a:avLst/>
          </a:prstGeom>
          <a:noFill/>
          <a:ln cap="flat" cmpd="sng" w="38100">
            <a:solidFill>
              <a:srgbClr val="B7B7B7"/>
            </a:solidFill>
            <a:prstDash val="solid"/>
            <a:round/>
            <a:headEnd len="med" w="med" type="triangl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8" name="Shape 3528"/>
        <p:cNvGrpSpPr/>
        <p:nvPr/>
      </p:nvGrpSpPr>
      <p:grpSpPr>
        <a:xfrm>
          <a:off x="0" y="0"/>
          <a:ext cx="0" cy="0"/>
          <a:chOff x="0" y="0"/>
          <a:chExt cx="0" cy="0"/>
        </a:xfrm>
      </p:grpSpPr>
      <p:sp>
        <p:nvSpPr>
          <p:cNvPr id="3529" name="Google Shape;3529;p237"/>
          <p:cNvSpPr txBox="1"/>
          <p:nvPr/>
        </p:nvSpPr>
        <p:spPr>
          <a:xfrm>
            <a:off x="813750" y="2678375"/>
            <a:ext cx="10564500" cy="81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800">
                <a:solidFill>
                  <a:schemeClr val="lt1"/>
                </a:solidFill>
                <a:latin typeface="Red Hat Display Medium"/>
                <a:ea typeface="Red Hat Display Medium"/>
                <a:cs typeface="Red Hat Display Medium"/>
                <a:sym typeface="Red Hat Display Medium"/>
              </a:rPr>
              <a:t>Use Cases</a:t>
            </a:r>
            <a:endParaRPr sz="48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4800">
                <a:solidFill>
                  <a:schemeClr val="lt1"/>
                </a:solidFill>
                <a:latin typeface="Red Hat Display Medium"/>
                <a:ea typeface="Red Hat Display Medium"/>
                <a:cs typeface="Red Hat Display Medium"/>
                <a:sym typeface="Red Hat Display Medium"/>
              </a:rPr>
              <a:t> </a:t>
            </a:r>
            <a:endParaRPr sz="60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4800">
              <a:solidFill>
                <a:schemeClr val="lt1"/>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t/>
            </a:r>
            <a:endParaRPr sz="4800">
              <a:solidFill>
                <a:schemeClr val="lt1"/>
              </a:solidFill>
              <a:latin typeface="Red Hat Display Medium"/>
              <a:ea typeface="Red Hat Display Medium"/>
              <a:cs typeface="Red Hat Display Medium"/>
              <a:sym typeface="Red Hat Display Medium"/>
            </a:endParaRPr>
          </a:p>
          <a:p>
            <a:pPr indent="0" lvl="0" marL="0" rtl="0" algn="l">
              <a:lnSpc>
                <a:spcPct val="108000"/>
              </a:lnSpc>
              <a:spcBef>
                <a:spcPts val="0"/>
              </a:spcBef>
              <a:spcAft>
                <a:spcPts val="0"/>
              </a:spcAft>
              <a:buNone/>
            </a:pPr>
            <a:r>
              <a:t/>
            </a:r>
            <a:endParaRPr sz="4800">
              <a:solidFill>
                <a:srgbClr val="FFFFFF"/>
              </a:solidFill>
              <a:latin typeface="Red Hat Display"/>
              <a:ea typeface="Red Hat Display"/>
              <a:cs typeface="Red Hat Display"/>
              <a:sym typeface="Red Hat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3" name="Shape 3533"/>
        <p:cNvGrpSpPr/>
        <p:nvPr/>
      </p:nvGrpSpPr>
      <p:grpSpPr>
        <a:xfrm>
          <a:off x="0" y="0"/>
          <a:ext cx="0" cy="0"/>
          <a:chOff x="0" y="0"/>
          <a:chExt cx="0" cy="0"/>
        </a:xfrm>
      </p:grpSpPr>
      <p:sp>
        <p:nvSpPr>
          <p:cNvPr id="3534" name="Google Shape;3534;p238"/>
          <p:cNvSpPr/>
          <p:nvPr/>
        </p:nvSpPr>
        <p:spPr>
          <a:xfrm>
            <a:off x="1369800" y="1425300"/>
            <a:ext cx="1976400" cy="4179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38"/>
          <p:cNvSpPr/>
          <p:nvPr/>
        </p:nvSpPr>
        <p:spPr>
          <a:xfrm>
            <a:off x="3474425" y="1425300"/>
            <a:ext cx="6793500" cy="4179900"/>
          </a:xfrm>
          <a:prstGeom prst="rect">
            <a:avLst/>
          </a:prstGeom>
          <a:solidFill>
            <a:srgbClr val="EFEFEF"/>
          </a:solidFill>
          <a:ln>
            <a:noFill/>
          </a:ln>
        </p:spPr>
        <p:txBody>
          <a:bodyPr anchorCtr="0" anchor="b" bIns="640075" lIns="91425" spcFirstLastPara="1" rIns="91425" wrap="square" tIns="91425">
            <a:noAutofit/>
          </a:bodyPr>
          <a:lstStyle/>
          <a:p>
            <a:pPr indent="0" lvl="0" marL="171450" rtl="0" algn="l">
              <a:lnSpc>
                <a:spcPct val="130000"/>
              </a:lnSpc>
              <a:spcBef>
                <a:spcPts val="0"/>
              </a:spcBef>
              <a:spcAft>
                <a:spcPts val="0"/>
              </a:spcAft>
              <a:buNone/>
            </a:pPr>
            <a:r>
              <a:rPr b="1" lang="en">
                <a:solidFill>
                  <a:schemeClr val="dk1"/>
                </a:solidFill>
                <a:latin typeface="Red Hat Display"/>
                <a:ea typeface="Red Hat Display"/>
                <a:cs typeface="Red Hat Display"/>
                <a:sym typeface="Red Hat Display"/>
              </a:rPr>
              <a:t>Automated data pipeline using</a:t>
            </a:r>
            <a:endParaRPr b="1"/>
          </a:p>
        </p:txBody>
      </p:sp>
      <p:grpSp>
        <p:nvGrpSpPr>
          <p:cNvPr id="3536" name="Google Shape;3536;p238"/>
          <p:cNvGrpSpPr/>
          <p:nvPr/>
        </p:nvGrpSpPr>
        <p:grpSpPr>
          <a:xfrm>
            <a:off x="3601325" y="2673646"/>
            <a:ext cx="1048800" cy="1350066"/>
            <a:chOff x="3603075" y="1838596"/>
            <a:chExt cx="1048800" cy="1350066"/>
          </a:xfrm>
        </p:grpSpPr>
        <p:sp>
          <p:nvSpPr>
            <p:cNvPr id="3537" name="Google Shape;3537;p238"/>
            <p:cNvSpPr/>
            <p:nvPr/>
          </p:nvSpPr>
          <p:spPr>
            <a:xfrm>
              <a:off x="3603075" y="1889663"/>
              <a:ext cx="1048800" cy="12990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8" name="Google Shape;3538;p238"/>
            <p:cNvPicPr preferRelativeResize="0"/>
            <p:nvPr/>
          </p:nvPicPr>
          <p:blipFill>
            <a:blip r:embed="rId3">
              <a:alphaModFix/>
            </a:blip>
            <a:stretch>
              <a:fillRect/>
            </a:stretch>
          </p:blipFill>
          <p:spPr>
            <a:xfrm>
              <a:off x="3639041" y="1838596"/>
              <a:ext cx="976900" cy="976900"/>
            </a:xfrm>
            <a:prstGeom prst="rect">
              <a:avLst/>
            </a:prstGeom>
            <a:noFill/>
            <a:ln>
              <a:noFill/>
            </a:ln>
          </p:spPr>
        </p:pic>
        <p:sp>
          <p:nvSpPr>
            <p:cNvPr id="3539" name="Google Shape;3539;p238"/>
            <p:cNvSpPr txBox="1"/>
            <p:nvPr/>
          </p:nvSpPr>
          <p:spPr>
            <a:xfrm>
              <a:off x="3645325" y="2601452"/>
              <a:ext cx="976800" cy="48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Topic:</a:t>
              </a:r>
              <a:endParaRPr>
                <a:latin typeface="Red Hat Text"/>
                <a:ea typeface="Red Hat Text"/>
                <a:cs typeface="Red Hat Text"/>
                <a:sym typeface="Red Hat Text"/>
              </a:endParaRPr>
            </a:p>
            <a:p>
              <a:pPr indent="0" lvl="0" marL="0" rtl="0" algn="ctr">
                <a:spcBef>
                  <a:spcPts val="0"/>
                </a:spcBef>
                <a:spcAft>
                  <a:spcPts val="0"/>
                </a:spcAft>
                <a:buNone/>
              </a:pPr>
              <a:r>
                <a:rPr lang="en" sz="1000">
                  <a:latin typeface="Red Hat Text"/>
                  <a:ea typeface="Red Hat Text"/>
                  <a:cs typeface="Red Hat Text"/>
                  <a:sym typeface="Red Hat Text"/>
                </a:rPr>
                <a:t>Storage</a:t>
              </a:r>
              <a:endParaRPr sz="1000">
                <a:latin typeface="Red Hat Text"/>
                <a:ea typeface="Red Hat Text"/>
                <a:cs typeface="Red Hat Text"/>
                <a:sym typeface="Red Hat Text"/>
              </a:endParaRPr>
            </a:p>
          </p:txBody>
        </p:sp>
      </p:grpSp>
      <p:grpSp>
        <p:nvGrpSpPr>
          <p:cNvPr id="3540" name="Google Shape;3540;p238"/>
          <p:cNvGrpSpPr/>
          <p:nvPr/>
        </p:nvGrpSpPr>
        <p:grpSpPr>
          <a:xfrm>
            <a:off x="4964775" y="2724621"/>
            <a:ext cx="1048850" cy="1299091"/>
            <a:chOff x="4966525" y="1889571"/>
            <a:chExt cx="1048850" cy="1299091"/>
          </a:xfrm>
        </p:grpSpPr>
        <p:sp>
          <p:nvSpPr>
            <p:cNvPr id="3541" name="Google Shape;3541;p238"/>
            <p:cNvSpPr/>
            <p:nvPr/>
          </p:nvSpPr>
          <p:spPr>
            <a:xfrm>
              <a:off x="4966525" y="1918163"/>
              <a:ext cx="1048800" cy="12705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2" name="Google Shape;3542;p238"/>
            <p:cNvPicPr preferRelativeResize="0"/>
            <p:nvPr/>
          </p:nvPicPr>
          <p:blipFill>
            <a:blip r:embed="rId4">
              <a:alphaModFix/>
            </a:blip>
            <a:stretch>
              <a:fillRect/>
            </a:stretch>
          </p:blipFill>
          <p:spPr>
            <a:xfrm>
              <a:off x="5002512" y="1889571"/>
              <a:ext cx="976900" cy="976900"/>
            </a:xfrm>
            <a:prstGeom prst="rect">
              <a:avLst/>
            </a:prstGeom>
            <a:noFill/>
            <a:ln>
              <a:noFill/>
            </a:ln>
          </p:spPr>
        </p:pic>
        <p:sp>
          <p:nvSpPr>
            <p:cNvPr id="3543" name="Google Shape;3543;p238"/>
            <p:cNvSpPr txBox="1"/>
            <p:nvPr/>
          </p:nvSpPr>
          <p:spPr>
            <a:xfrm>
              <a:off x="4966575" y="2601450"/>
              <a:ext cx="1048800" cy="3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Analysis:</a:t>
              </a:r>
              <a:endParaRPr>
                <a:latin typeface="Red Hat Text"/>
                <a:ea typeface="Red Hat Text"/>
                <a:cs typeface="Red Hat Text"/>
                <a:sym typeface="Red Hat Text"/>
              </a:endParaRPr>
            </a:p>
            <a:p>
              <a:pPr indent="0" lvl="0" marL="0" rtl="0" algn="ctr">
                <a:lnSpc>
                  <a:spcPct val="65000"/>
                </a:lnSpc>
                <a:spcBef>
                  <a:spcPts val="0"/>
                </a:spcBef>
                <a:spcAft>
                  <a:spcPts val="0"/>
                </a:spcAft>
                <a:buNone/>
              </a:pPr>
              <a:r>
                <a:rPr lang="en" sz="1000">
                  <a:latin typeface="Red Hat Text"/>
                  <a:ea typeface="Red Hat Text"/>
                  <a:cs typeface="Red Hat Text"/>
                  <a:sym typeface="Red Hat Text"/>
                </a:rPr>
                <a:t>Pneumonia risk</a:t>
              </a:r>
              <a:r>
                <a:rPr lang="en">
                  <a:latin typeface="Red Hat Text"/>
                  <a:ea typeface="Red Hat Text"/>
                  <a:cs typeface="Red Hat Text"/>
                  <a:sym typeface="Red Hat Text"/>
                </a:rPr>
                <a:t> </a:t>
              </a:r>
              <a:endParaRPr>
                <a:latin typeface="Red Hat Text"/>
                <a:ea typeface="Red Hat Text"/>
                <a:cs typeface="Red Hat Text"/>
                <a:sym typeface="Red Hat Text"/>
              </a:endParaRPr>
            </a:p>
          </p:txBody>
        </p:sp>
      </p:grpSp>
      <p:sp>
        <p:nvSpPr>
          <p:cNvPr id="3544" name="Google Shape;3544;p2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3545" name="Google Shape;3545;p238"/>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Process automation via bucket notifications</a:t>
            </a:r>
            <a:endParaRPr/>
          </a:p>
        </p:txBody>
      </p:sp>
      <p:sp>
        <p:nvSpPr>
          <p:cNvPr id="3546" name="Google Shape;3546;p2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547" name="Google Shape;3547;p23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3548" name="Google Shape;3548;p238"/>
          <p:cNvGrpSpPr/>
          <p:nvPr/>
        </p:nvGrpSpPr>
        <p:grpSpPr>
          <a:xfrm>
            <a:off x="8426650" y="3693277"/>
            <a:ext cx="1048800" cy="1175196"/>
            <a:chOff x="8426650" y="3540877"/>
            <a:chExt cx="1048800" cy="1175196"/>
          </a:xfrm>
        </p:grpSpPr>
        <p:sp>
          <p:nvSpPr>
            <p:cNvPr id="3549" name="Google Shape;3549;p238"/>
            <p:cNvSpPr/>
            <p:nvPr/>
          </p:nvSpPr>
          <p:spPr>
            <a:xfrm>
              <a:off x="8426650" y="3569774"/>
              <a:ext cx="1048800" cy="1146300"/>
            </a:xfrm>
            <a:prstGeom prst="rect">
              <a:avLst/>
            </a:prstGeom>
            <a:solidFill>
              <a:srgbClr val="FFFFFF"/>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Remove PII</a:t>
              </a:r>
              <a:endParaRPr>
                <a:latin typeface="Red Hat Text"/>
                <a:ea typeface="Red Hat Text"/>
                <a:cs typeface="Red Hat Text"/>
                <a:sym typeface="Red Hat Text"/>
              </a:endParaRPr>
            </a:p>
          </p:txBody>
        </p:sp>
        <p:pic>
          <p:nvPicPr>
            <p:cNvPr id="3550" name="Google Shape;3550;p238"/>
            <p:cNvPicPr preferRelativeResize="0"/>
            <p:nvPr/>
          </p:nvPicPr>
          <p:blipFill rotWithShape="1">
            <a:blip r:embed="rId5">
              <a:alphaModFix/>
            </a:blip>
            <a:srcRect b="0" l="0" r="0" t="0"/>
            <a:stretch/>
          </p:blipFill>
          <p:spPr>
            <a:xfrm>
              <a:off x="8578451" y="3540877"/>
              <a:ext cx="745200" cy="745200"/>
            </a:xfrm>
            <a:prstGeom prst="rect">
              <a:avLst/>
            </a:prstGeom>
            <a:noFill/>
            <a:ln>
              <a:noFill/>
            </a:ln>
          </p:spPr>
        </p:pic>
      </p:grpSp>
      <p:pic>
        <p:nvPicPr>
          <p:cNvPr id="3551" name="Google Shape;3551;p238"/>
          <p:cNvPicPr preferRelativeResize="0"/>
          <p:nvPr/>
        </p:nvPicPr>
        <p:blipFill>
          <a:blip r:embed="rId6">
            <a:alphaModFix/>
          </a:blip>
          <a:stretch>
            <a:fillRect/>
          </a:stretch>
        </p:blipFill>
        <p:spPr>
          <a:xfrm>
            <a:off x="3741206" y="5060040"/>
            <a:ext cx="1051300" cy="377909"/>
          </a:xfrm>
          <a:prstGeom prst="rect">
            <a:avLst/>
          </a:prstGeom>
          <a:noFill/>
          <a:ln>
            <a:noFill/>
          </a:ln>
        </p:spPr>
      </p:pic>
      <p:pic>
        <p:nvPicPr>
          <p:cNvPr descr="Image result for knative logo" id="3552" name="Google Shape;3552;p238"/>
          <p:cNvPicPr preferRelativeResize="0"/>
          <p:nvPr/>
        </p:nvPicPr>
        <p:blipFill>
          <a:blip r:embed="rId7">
            <a:alphaModFix/>
          </a:blip>
          <a:stretch>
            <a:fillRect/>
          </a:stretch>
        </p:blipFill>
        <p:spPr>
          <a:xfrm>
            <a:off x="6246156" y="5008907"/>
            <a:ext cx="594644" cy="480175"/>
          </a:xfrm>
          <a:prstGeom prst="rect">
            <a:avLst/>
          </a:prstGeom>
          <a:noFill/>
          <a:ln>
            <a:noFill/>
          </a:ln>
        </p:spPr>
      </p:pic>
      <p:grpSp>
        <p:nvGrpSpPr>
          <p:cNvPr id="3553" name="Google Shape;3553;p238"/>
          <p:cNvGrpSpPr/>
          <p:nvPr/>
        </p:nvGrpSpPr>
        <p:grpSpPr>
          <a:xfrm>
            <a:off x="9767600" y="3655832"/>
            <a:ext cx="1093036" cy="1278996"/>
            <a:chOff x="9797725" y="3598432"/>
            <a:chExt cx="1093036" cy="1278996"/>
          </a:xfrm>
        </p:grpSpPr>
        <p:pic>
          <p:nvPicPr>
            <p:cNvPr id="3554" name="Google Shape;3554;p238"/>
            <p:cNvPicPr preferRelativeResize="0"/>
            <p:nvPr/>
          </p:nvPicPr>
          <p:blipFill>
            <a:blip r:embed="rId8">
              <a:alphaModFix/>
            </a:blip>
            <a:stretch>
              <a:fillRect/>
            </a:stretch>
          </p:blipFill>
          <p:spPr>
            <a:xfrm>
              <a:off x="9797738" y="3598432"/>
              <a:ext cx="1093022" cy="936236"/>
            </a:xfrm>
            <a:prstGeom prst="rect">
              <a:avLst/>
            </a:prstGeom>
            <a:noFill/>
            <a:ln>
              <a:noFill/>
            </a:ln>
          </p:spPr>
        </p:pic>
        <p:sp>
          <p:nvSpPr>
            <p:cNvPr id="3555" name="Google Shape;3555;p238"/>
            <p:cNvSpPr txBox="1"/>
            <p:nvPr/>
          </p:nvSpPr>
          <p:spPr>
            <a:xfrm>
              <a:off x="9797725" y="4324228"/>
              <a:ext cx="1092900" cy="553200"/>
            </a:xfrm>
            <a:prstGeom prst="rect">
              <a:avLst/>
            </a:prstGeom>
            <a:solidFill>
              <a:srgbClr val="00000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Red Hat Text"/>
                  <a:ea typeface="Red Hat Text"/>
                  <a:cs typeface="Red Hat Text"/>
                  <a:sym typeface="Red Hat Text"/>
                </a:rPr>
                <a:t>Patient 451</a:t>
              </a:r>
              <a:endParaRPr b="1">
                <a:solidFill>
                  <a:srgbClr val="FFFFFF"/>
                </a:solidFill>
                <a:latin typeface="Red Hat Text"/>
                <a:ea typeface="Red Hat Text"/>
                <a:cs typeface="Red Hat Text"/>
                <a:sym typeface="Red Hat Text"/>
              </a:endParaRPr>
            </a:p>
            <a:p>
              <a:pPr indent="0" lvl="0" marL="0" rtl="0" algn="ctr">
                <a:spcBef>
                  <a:spcPts val="0"/>
                </a:spcBef>
                <a:spcAft>
                  <a:spcPts val="0"/>
                </a:spcAft>
                <a:buClr>
                  <a:schemeClr val="dk1"/>
                </a:buClr>
                <a:buSzPts val="1100"/>
                <a:buFont typeface="Arial"/>
                <a:buNone/>
              </a:pPr>
              <a:r>
                <a:rPr b="1" lang="en" sz="1000">
                  <a:solidFill>
                    <a:schemeClr val="lt1"/>
                  </a:solidFill>
                  <a:latin typeface="Red Hat Text"/>
                  <a:ea typeface="Red Hat Text"/>
                  <a:cs typeface="Red Hat Text"/>
                  <a:sym typeface="Red Hat Text"/>
                </a:rPr>
                <a:t>Risk = x%</a:t>
              </a:r>
              <a:endParaRPr b="1" sz="1000">
                <a:solidFill>
                  <a:schemeClr val="lt1"/>
                </a:solidFill>
                <a:latin typeface="Red Hat Text"/>
                <a:ea typeface="Red Hat Text"/>
                <a:cs typeface="Red Hat Text"/>
                <a:sym typeface="Red Hat Text"/>
              </a:endParaRPr>
            </a:p>
            <a:p>
              <a:pPr indent="0" lvl="0" marL="0" rtl="0" algn="ctr">
                <a:spcBef>
                  <a:spcPts val="0"/>
                </a:spcBef>
                <a:spcAft>
                  <a:spcPts val="0"/>
                </a:spcAft>
                <a:buClr>
                  <a:schemeClr val="dk1"/>
                </a:buClr>
                <a:buSzPts val="1100"/>
                <a:buFont typeface="Arial"/>
                <a:buNone/>
              </a:pPr>
              <a:r>
                <a:rPr b="1" lang="en" sz="1000">
                  <a:solidFill>
                    <a:schemeClr val="lt1"/>
                  </a:solidFill>
                  <a:latin typeface="Red Hat Text"/>
                  <a:ea typeface="Red Hat Text"/>
                  <a:cs typeface="Red Hat Text"/>
                  <a:sym typeface="Red Hat Text"/>
                </a:rPr>
                <a:t>Pass to research</a:t>
              </a:r>
              <a:endParaRPr b="1">
                <a:solidFill>
                  <a:srgbClr val="FFFFFF"/>
                </a:solidFill>
                <a:latin typeface="Red Hat Text"/>
                <a:ea typeface="Red Hat Text"/>
                <a:cs typeface="Red Hat Text"/>
                <a:sym typeface="Red Hat Text"/>
              </a:endParaRPr>
            </a:p>
          </p:txBody>
        </p:sp>
      </p:grpSp>
      <p:sp>
        <p:nvSpPr>
          <p:cNvPr id="3556" name="Google Shape;3556;p238"/>
          <p:cNvSpPr/>
          <p:nvPr/>
        </p:nvSpPr>
        <p:spPr>
          <a:xfrm>
            <a:off x="6340700" y="2900063"/>
            <a:ext cx="976800" cy="976800"/>
          </a:xfrm>
          <a:prstGeom prst="diamond">
            <a:avLst/>
          </a:prstGeom>
          <a:solidFill>
            <a:srgbClr val="FFFFFF"/>
          </a:solidFill>
          <a:ln cap="flat" cmpd="sng" w="19050">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Risk level</a:t>
            </a:r>
            <a:endParaRPr sz="1800">
              <a:latin typeface="Red Hat Text"/>
              <a:ea typeface="Red Hat Text"/>
              <a:cs typeface="Red Hat Text"/>
              <a:sym typeface="Red Hat Text"/>
            </a:endParaRPr>
          </a:p>
        </p:txBody>
      </p:sp>
      <p:sp>
        <p:nvSpPr>
          <p:cNvPr id="3557" name="Google Shape;3557;p238"/>
          <p:cNvSpPr txBox="1"/>
          <p:nvPr/>
        </p:nvSpPr>
        <p:spPr>
          <a:xfrm>
            <a:off x="7342025" y="3965825"/>
            <a:ext cx="594600" cy="3024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dk2"/>
                </a:solidFill>
                <a:latin typeface="Red Hat Text"/>
                <a:ea typeface="Red Hat Text"/>
                <a:cs typeface="Red Hat Text"/>
                <a:sym typeface="Red Hat Text"/>
              </a:rPr>
              <a:t>&gt;80% </a:t>
            </a:r>
            <a:endParaRPr b="1">
              <a:solidFill>
                <a:schemeClr val="dk2"/>
              </a:solidFill>
            </a:endParaRPr>
          </a:p>
        </p:txBody>
      </p:sp>
      <p:cxnSp>
        <p:nvCxnSpPr>
          <p:cNvPr id="3558" name="Google Shape;3558;p238"/>
          <p:cNvCxnSpPr>
            <a:stCxn id="3541" idx="3"/>
            <a:endCxn id="3556" idx="1"/>
          </p:cNvCxnSpPr>
          <p:nvPr/>
        </p:nvCxnSpPr>
        <p:spPr>
          <a:xfrm>
            <a:off x="6013575" y="3388463"/>
            <a:ext cx="327000" cy="0"/>
          </a:xfrm>
          <a:prstGeom prst="straightConnector1">
            <a:avLst/>
          </a:prstGeom>
          <a:noFill/>
          <a:ln cap="flat" cmpd="sng" w="28575">
            <a:solidFill>
              <a:schemeClr val="dk2"/>
            </a:solidFill>
            <a:prstDash val="solid"/>
            <a:round/>
            <a:headEnd len="med" w="med" type="none"/>
            <a:tailEnd len="med" w="med" type="triangle"/>
          </a:ln>
        </p:spPr>
      </p:cxnSp>
      <p:cxnSp>
        <p:nvCxnSpPr>
          <p:cNvPr id="3559" name="Google Shape;3559;p238"/>
          <p:cNvCxnSpPr>
            <a:stCxn id="3537" idx="3"/>
            <a:endCxn id="3541" idx="1"/>
          </p:cNvCxnSpPr>
          <p:nvPr/>
        </p:nvCxnSpPr>
        <p:spPr>
          <a:xfrm>
            <a:off x="4650125" y="3374213"/>
            <a:ext cx="314700" cy="14400"/>
          </a:xfrm>
          <a:prstGeom prst="straightConnector1">
            <a:avLst/>
          </a:prstGeom>
          <a:noFill/>
          <a:ln cap="flat" cmpd="sng" w="28575">
            <a:solidFill>
              <a:schemeClr val="dk2"/>
            </a:solidFill>
            <a:prstDash val="solid"/>
            <a:round/>
            <a:headEnd len="med" w="med" type="none"/>
            <a:tailEnd len="med" w="med" type="triangle"/>
          </a:ln>
        </p:spPr>
      </p:cxnSp>
      <p:grpSp>
        <p:nvGrpSpPr>
          <p:cNvPr id="3560" name="Google Shape;3560;p238"/>
          <p:cNvGrpSpPr/>
          <p:nvPr/>
        </p:nvGrpSpPr>
        <p:grpSpPr>
          <a:xfrm>
            <a:off x="2098019" y="3160006"/>
            <a:ext cx="691200" cy="745200"/>
            <a:chOff x="56538" y="2434513"/>
            <a:chExt cx="691200" cy="745200"/>
          </a:xfrm>
        </p:grpSpPr>
        <p:sp>
          <p:nvSpPr>
            <p:cNvPr id="3561" name="Google Shape;3561;p238"/>
            <p:cNvSpPr/>
            <p:nvPr/>
          </p:nvSpPr>
          <p:spPr>
            <a:xfrm>
              <a:off x="56538" y="2434513"/>
              <a:ext cx="691200" cy="745200"/>
            </a:xfrm>
            <a:prstGeom prst="can">
              <a:avLst>
                <a:gd fmla="val 25000" name="adj"/>
              </a:avLst>
            </a:prstGeom>
            <a:solidFill>
              <a:srgbClr val="FFFFFF"/>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38"/>
            <p:cNvSpPr txBox="1"/>
            <p:nvPr/>
          </p:nvSpPr>
          <p:spPr>
            <a:xfrm>
              <a:off x="56538" y="2903750"/>
              <a:ext cx="691200" cy="262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ed Hat Text"/>
                  <a:ea typeface="Red Hat Text"/>
                  <a:cs typeface="Red Hat Text"/>
                  <a:sym typeface="Red Hat Text"/>
                </a:rPr>
                <a:t>Clinic</a:t>
              </a:r>
              <a:endParaRPr sz="1200">
                <a:latin typeface="Red Hat Text"/>
                <a:ea typeface="Red Hat Text"/>
                <a:cs typeface="Red Hat Text"/>
                <a:sym typeface="Red Hat Text"/>
              </a:endParaRPr>
            </a:p>
          </p:txBody>
        </p:sp>
      </p:grpSp>
      <p:grpSp>
        <p:nvGrpSpPr>
          <p:cNvPr id="3563" name="Google Shape;3563;p238"/>
          <p:cNvGrpSpPr/>
          <p:nvPr/>
        </p:nvGrpSpPr>
        <p:grpSpPr>
          <a:xfrm>
            <a:off x="2098019" y="4146388"/>
            <a:ext cx="691263" cy="745200"/>
            <a:chOff x="93100" y="4414125"/>
            <a:chExt cx="691263" cy="745200"/>
          </a:xfrm>
        </p:grpSpPr>
        <p:sp>
          <p:nvSpPr>
            <p:cNvPr id="3564" name="Google Shape;3564;p238"/>
            <p:cNvSpPr/>
            <p:nvPr/>
          </p:nvSpPr>
          <p:spPr>
            <a:xfrm>
              <a:off x="93163" y="4414125"/>
              <a:ext cx="691200" cy="745200"/>
            </a:xfrm>
            <a:prstGeom prst="can">
              <a:avLst>
                <a:gd fmla="val 25000" name="adj"/>
              </a:avLst>
            </a:prstGeom>
            <a:solidFill>
              <a:srgbClr val="FFFFFF"/>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38"/>
            <p:cNvSpPr txBox="1"/>
            <p:nvPr/>
          </p:nvSpPr>
          <p:spPr>
            <a:xfrm>
              <a:off x="93100" y="4877300"/>
              <a:ext cx="691200" cy="262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ed Hat Text"/>
                  <a:ea typeface="Red Hat Text"/>
                  <a:cs typeface="Red Hat Text"/>
                  <a:sym typeface="Red Hat Text"/>
                </a:rPr>
                <a:t>Research</a:t>
              </a:r>
              <a:endParaRPr sz="1200">
                <a:latin typeface="Red Hat Text"/>
                <a:ea typeface="Red Hat Text"/>
                <a:cs typeface="Red Hat Text"/>
                <a:sym typeface="Red Hat Text"/>
              </a:endParaRPr>
            </a:p>
          </p:txBody>
        </p:sp>
      </p:grpSp>
      <p:cxnSp>
        <p:nvCxnSpPr>
          <p:cNvPr id="3566" name="Google Shape;3566;p238"/>
          <p:cNvCxnSpPr>
            <a:stCxn id="3567" idx="3"/>
          </p:cNvCxnSpPr>
          <p:nvPr/>
        </p:nvCxnSpPr>
        <p:spPr>
          <a:xfrm>
            <a:off x="9475450" y="2767825"/>
            <a:ext cx="277500" cy="1800"/>
          </a:xfrm>
          <a:prstGeom prst="bentConnector3">
            <a:avLst>
              <a:gd fmla="val 50000" name="adj1"/>
            </a:avLst>
          </a:prstGeom>
          <a:noFill/>
          <a:ln cap="flat" cmpd="sng" w="28575">
            <a:solidFill>
              <a:schemeClr val="dk2"/>
            </a:solidFill>
            <a:prstDash val="solid"/>
            <a:round/>
            <a:headEnd len="med" w="med" type="none"/>
            <a:tailEnd len="med" w="med" type="triangle"/>
          </a:ln>
        </p:spPr>
      </p:cxnSp>
      <p:grpSp>
        <p:nvGrpSpPr>
          <p:cNvPr id="3568" name="Google Shape;3568;p238"/>
          <p:cNvGrpSpPr/>
          <p:nvPr/>
        </p:nvGrpSpPr>
        <p:grpSpPr>
          <a:xfrm>
            <a:off x="724984" y="2070951"/>
            <a:ext cx="1093027" cy="936237"/>
            <a:chOff x="9886425" y="3385325"/>
            <a:chExt cx="1832400" cy="1569550"/>
          </a:xfrm>
        </p:grpSpPr>
        <p:pic>
          <p:nvPicPr>
            <p:cNvPr id="3569" name="Google Shape;3569;p238"/>
            <p:cNvPicPr preferRelativeResize="0"/>
            <p:nvPr/>
          </p:nvPicPr>
          <p:blipFill>
            <a:blip r:embed="rId8">
              <a:alphaModFix/>
            </a:blip>
            <a:stretch>
              <a:fillRect/>
            </a:stretch>
          </p:blipFill>
          <p:spPr>
            <a:xfrm>
              <a:off x="9886432" y="3385325"/>
              <a:ext cx="1832393" cy="1569550"/>
            </a:xfrm>
            <a:prstGeom prst="rect">
              <a:avLst/>
            </a:prstGeom>
            <a:noFill/>
            <a:ln>
              <a:noFill/>
            </a:ln>
          </p:spPr>
        </p:pic>
        <p:sp>
          <p:nvSpPr>
            <p:cNvPr id="3570" name="Google Shape;3570;p238"/>
            <p:cNvSpPr txBox="1"/>
            <p:nvPr/>
          </p:nvSpPr>
          <p:spPr>
            <a:xfrm>
              <a:off x="9886425" y="4602075"/>
              <a:ext cx="1832400" cy="352800"/>
            </a:xfrm>
            <a:prstGeom prst="rect">
              <a:avLst/>
            </a:prstGeom>
            <a:solidFill>
              <a:srgbClr val="00000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FFFFFF"/>
                  </a:solidFill>
                  <a:latin typeface="Red Hat Text"/>
                  <a:ea typeface="Red Hat Text"/>
                  <a:cs typeface="Red Hat Text"/>
                  <a:sym typeface="Red Hat Text"/>
                </a:rPr>
                <a:t>R Bradbury</a:t>
              </a:r>
              <a:endParaRPr b="1">
                <a:solidFill>
                  <a:srgbClr val="FFFFFF"/>
                </a:solidFill>
                <a:latin typeface="Red Hat Text"/>
                <a:ea typeface="Red Hat Text"/>
                <a:cs typeface="Red Hat Text"/>
                <a:sym typeface="Red Hat Text"/>
              </a:endParaRPr>
            </a:p>
          </p:txBody>
        </p:sp>
      </p:grpSp>
      <p:grpSp>
        <p:nvGrpSpPr>
          <p:cNvPr id="3571" name="Google Shape;3571;p238"/>
          <p:cNvGrpSpPr/>
          <p:nvPr/>
        </p:nvGrpSpPr>
        <p:grpSpPr>
          <a:xfrm>
            <a:off x="2119919" y="2173600"/>
            <a:ext cx="691200" cy="745200"/>
            <a:chOff x="1948888" y="2618500"/>
            <a:chExt cx="691200" cy="745200"/>
          </a:xfrm>
        </p:grpSpPr>
        <p:sp>
          <p:nvSpPr>
            <p:cNvPr id="3572" name="Google Shape;3572;p238"/>
            <p:cNvSpPr/>
            <p:nvPr/>
          </p:nvSpPr>
          <p:spPr>
            <a:xfrm>
              <a:off x="1948888" y="2618500"/>
              <a:ext cx="691200" cy="745200"/>
            </a:xfrm>
            <a:prstGeom prst="can">
              <a:avLst>
                <a:gd fmla="val 25000" name="adj"/>
              </a:avLst>
            </a:prstGeom>
            <a:solidFill>
              <a:srgbClr val="FFFFFF"/>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38"/>
            <p:cNvSpPr txBox="1"/>
            <p:nvPr/>
          </p:nvSpPr>
          <p:spPr>
            <a:xfrm>
              <a:off x="1948888" y="3087738"/>
              <a:ext cx="691200" cy="262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ed Hat Text"/>
                  <a:ea typeface="Red Hat Text"/>
                  <a:cs typeface="Red Hat Text"/>
                  <a:sym typeface="Red Hat Text"/>
                </a:rPr>
                <a:t>Archive</a:t>
              </a:r>
              <a:endParaRPr sz="1200">
                <a:latin typeface="Red Hat Text"/>
                <a:ea typeface="Red Hat Text"/>
                <a:cs typeface="Red Hat Text"/>
                <a:sym typeface="Red Hat Text"/>
              </a:endParaRPr>
            </a:p>
          </p:txBody>
        </p:sp>
      </p:grpSp>
      <p:grpSp>
        <p:nvGrpSpPr>
          <p:cNvPr id="3574" name="Google Shape;3574;p238"/>
          <p:cNvGrpSpPr/>
          <p:nvPr/>
        </p:nvGrpSpPr>
        <p:grpSpPr>
          <a:xfrm>
            <a:off x="8426650" y="2194675"/>
            <a:ext cx="1048800" cy="1146300"/>
            <a:chOff x="8426650" y="2042275"/>
            <a:chExt cx="1048800" cy="1146300"/>
          </a:xfrm>
        </p:grpSpPr>
        <p:sp>
          <p:nvSpPr>
            <p:cNvPr id="3567" name="Google Shape;3567;p238"/>
            <p:cNvSpPr/>
            <p:nvPr/>
          </p:nvSpPr>
          <p:spPr>
            <a:xfrm>
              <a:off x="8426650" y="2042275"/>
              <a:ext cx="1048800" cy="1146300"/>
            </a:xfrm>
            <a:prstGeom prst="rect">
              <a:avLst/>
            </a:prstGeom>
            <a:solidFill>
              <a:srgbClr val="FFFFFF"/>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Stamp image</a:t>
              </a:r>
              <a:endParaRPr>
                <a:latin typeface="Red Hat Text"/>
                <a:ea typeface="Red Hat Text"/>
                <a:cs typeface="Red Hat Text"/>
                <a:sym typeface="Red Hat Text"/>
              </a:endParaRPr>
            </a:p>
          </p:txBody>
        </p:sp>
        <p:pic>
          <p:nvPicPr>
            <p:cNvPr id="3575" name="Google Shape;3575;p238"/>
            <p:cNvPicPr preferRelativeResize="0"/>
            <p:nvPr/>
          </p:nvPicPr>
          <p:blipFill rotWithShape="1">
            <a:blip r:embed="rId5">
              <a:alphaModFix/>
            </a:blip>
            <a:srcRect b="0" l="0" r="0" t="0"/>
            <a:stretch/>
          </p:blipFill>
          <p:spPr>
            <a:xfrm>
              <a:off x="8578488" y="2042286"/>
              <a:ext cx="745200" cy="745200"/>
            </a:xfrm>
            <a:prstGeom prst="rect">
              <a:avLst/>
            </a:prstGeom>
            <a:noFill/>
            <a:ln>
              <a:noFill/>
            </a:ln>
          </p:spPr>
        </p:pic>
      </p:grpSp>
      <p:sp>
        <p:nvSpPr>
          <p:cNvPr id="3576" name="Google Shape;3576;p238"/>
          <p:cNvSpPr/>
          <p:nvPr/>
        </p:nvSpPr>
        <p:spPr>
          <a:xfrm>
            <a:off x="8129600" y="3062975"/>
            <a:ext cx="305409" cy="695384"/>
          </a:xfrm>
          <a:custGeom>
            <a:rect b="b" l="l" r="r" t="t"/>
            <a:pathLst>
              <a:path extrusionOk="0" h="70759" w="11793">
                <a:moveTo>
                  <a:pt x="11793" y="0"/>
                </a:moveTo>
                <a:lnTo>
                  <a:pt x="0" y="0"/>
                </a:lnTo>
                <a:lnTo>
                  <a:pt x="0" y="70759"/>
                </a:lnTo>
              </a:path>
            </a:pathLst>
          </a:custGeom>
          <a:noFill/>
          <a:ln cap="flat" cmpd="sng" w="28575">
            <a:solidFill>
              <a:schemeClr val="dk2"/>
            </a:solidFill>
            <a:prstDash val="solid"/>
            <a:round/>
            <a:headEnd len="med" w="med" type="triangle"/>
            <a:tailEnd len="med" w="med" type="none"/>
          </a:ln>
        </p:spPr>
      </p:sp>
      <p:pic>
        <p:nvPicPr>
          <p:cNvPr id="3577" name="Google Shape;3577;p238"/>
          <p:cNvPicPr preferRelativeResize="0"/>
          <p:nvPr/>
        </p:nvPicPr>
        <p:blipFill>
          <a:blip r:embed="rId9">
            <a:alphaModFix/>
          </a:blip>
          <a:stretch>
            <a:fillRect/>
          </a:stretch>
        </p:blipFill>
        <p:spPr>
          <a:xfrm>
            <a:off x="1676500" y="5059995"/>
            <a:ext cx="1355956" cy="378000"/>
          </a:xfrm>
          <a:prstGeom prst="rect">
            <a:avLst/>
          </a:prstGeom>
          <a:noFill/>
          <a:ln>
            <a:noFill/>
          </a:ln>
        </p:spPr>
      </p:pic>
      <p:sp>
        <p:nvSpPr>
          <p:cNvPr id="3578" name="Google Shape;3578;p238"/>
          <p:cNvSpPr txBox="1"/>
          <p:nvPr/>
        </p:nvSpPr>
        <p:spPr>
          <a:xfrm>
            <a:off x="1457025" y="1401397"/>
            <a:ext cx="1794900" cy="745200"/>
          </a:xfrm>
          <a:prstGeom prst="rect">
            <a:avLst/>
          </a:prstGeom>
          <a:noFill/>
          <a:ln>
            <a:noFill/>
          </a:ln>
        </p:spPr>
        <p:txBody>
          <a:bodyPr anchorCtr="0" anchor="ctr" bIns="91425" lIns="45700" spcFirstLastPara="1" rIns="91425" wrap="square" tIns="91425">
            <a:noAutofit/>
          </a:bodyPr>
          <a:lstStyle/>
          <a:p>
            <a:pPr indent="0" lvl="0" marL="0" rtl="0" algn="r">
              <a:spcBef>
                <a:spcPts val="0"/>
              </a:spcBef>
              <a:spcAft>
                <a:spcPts val="0"/>
              </a:spcAft>
              <a:buNone/>
            </a:pPr>
            <a:r>
              <a:rPr lang="en">
                <a:latin typeface="Red Hat Text"/>
                <a:ea typeface="Red Hat Text"/>
                <a:cs typeface="Red Hat Text"/>
                <a:sym typeface="Red Hat Text"/>
              </a:rPr>
              <a:t>Process triggered by bucket notification</a:t>
            </a:r>
            <a:endParaRPr>
              <a:latin typeface="Red Hat Text"/>
              <a:ea typeface="Red Hat Text"/>
              <a:cs typeface="Red Hat Text"/>
              <a:sym typeface="Red Hat Text"/>
            </a:endParaRPr>
          </a:p>
        </p:txBody>
      </p:sp>
      <p:cxnSp>
        <p:nvCxnSpPr>
          <p:cNvPr id="3579" name="Google Shape;3579;p238"/>
          <p:cNvCxnSpPr>
            <a:endCxn id="3578" idx="3"/>
          </p:cNvCxnSpPr>
          <p:nvPr/>
        </p:nvCxnSpPr>
        <p:spPr>
          <a:xfrm flipH="1" rot="5400000">
            <a:off x="2600025" y="2425897"/>
            <a:ext cx="1463700" cy="159900"/>
          </a:xfrm>
          <a:prstGeom prst="bentConnector2">
            <a:avLst/>
          </a:prstGeom>
          <a:noFill/>
          <a:ln cap="flat" cmpd="sng" w="9525">
            <a:solidFill>
              <a:schemeClr val="dk2"/>
            </a:solidFill>
            <a:prstDash val="solid"/>
            <a:round/>
            <a:headEnd len="med" w="med" type="triangle"/>
            <a:tailEnd len="med" w="med" type="none"/>
          </a:ln>
        </p:spPr>
      </p:cxnSp>
      <p:pic>
        <p:nvPicPr>
          <p:cNvPr id="3580" name="Google Shape;3580;p238"/>
          <p:cNvPicPr preferRelativeResize="0"/>
          <p:nvPr/>
        </p:nvPicPr>
        <p:blipFill>
          <a:blip r:embed="rId10">
            <a:alphaModFix/>
          </a:blip>
          <a:stretch>
            <a:fillRect/>
          </a:stretch>
        </p:blipFill>
        <p:spPr>
          <a:xfrm>
            <a:off x="4993681" y="5007362"/>
            <a:ext cx="1051300" cy="483252"/>
          </a:xfrm>
          <a:prstGeom prst="rect">
            <a:avLst/>
          </a:prstGeom>
          <a:noFill/>
          <a:ln>
            <a:noFill/>
          </a:ln>
        </p:spPr>
      </p:pic>
      <p:cxnSp>
        <p:nvCxnSpPr>
          <p:cNvPr id="3581" name="Google Shape;3581;p238"/>
          <p:cNvCxnSpPr>
            <a:stCxn id="3582" idx="1"/>
            <a:endCxn id="3564" idx="2"/>
          </p:cNvCxnSpPr>
          <p:nvPr/>
        </p:nvCxnSpPr>
        <p:spPr>
          <a:xfrm rot="10800000">
            <a:off x="2098126" y="4518938"/>
            <a:ext cx="3334200" cy="1330200"/>
          </a:xfrm>
          <a:prstGeom prst="bentConnector3">
            <a:avLst>
              <a:gd fmla="val 127938" name="adj1"/>
            </a:avLst>
          </a:prstGeom>
          <a:noFill/>
          <a:ln cap="flat" cmpd="sng" w="28575">
            <a:solidFill>
              <a:srgbClr val="6AA84F"/>
            </a:solidFill>
            <a:prstDash val="solid"/>
            <a:round/>
            <a:headEnd len="med" w="med" type="none"/>
            <a:tailEnd len="med" w="med" type="triangle"/>
          </a:ln>
        </p:spPr>
      </p:cxnSp>
      <p:cxnSp>
        <p:nvCxnSpPr>
          <p:cNvPr id="3583" name="Google Shape;3583;p238"/>
          <p:cNvCxnSpPr>
            <a:stCxn id="3584" idx="1"/>
            <a:endCxn id="3561" idx="2"/>
          </p:cNvCxnSpPr>
          <p:nvPr/>
        </p:nvCxnSpPr>
        <p:spPr>
          <a:xfrm rot="10800000">
            <a:off x="2098126" y="3532538"/>
            <a:ext cx="3334200" cy="2545200"/>
          </a:xfrm>
          <a:prstGeom prst="bentConnector3">
            <a:avLst>
              <a:gd fmla="val 135931" name="adj1"/>
            </a:avLst>
          </a:prstGeom>
          <a:noFill/>
          <a:ln cap="flat" cmpd="sng" w="28575">
            <a:solidFill>
              <a:srgbClr val="6AA84F"/>
            </a:solidFill>
            <a:prstDash val="solid"/>
            <a:round/>
            <a:headEnd len="med" w="med" type="none"/>
            <a:tailEnd len="med" w="med" type="triangle"/>
          </a:ln>
        </p:spPr>
      </p:cxnSp>
      <p:cxnSp>
        <p:nvCxnSpPr>
          <p:cNvPr id="3585" name="Google Shape;3585;p238"/>
          <p:cNvCxnSpPr>
            <a:stCxn id="3569" idx="3"/>
            <a:endCxn id="3572" idx="2"/>
          </p:cNvCxnSpPr>
          <p:nvPr/>
        </p:nvCxnSpPr>
        <p:spPr>
          <a:xfrm>
            <a:off x="1818010" y="2539069"/>
            <a:ext cx="301800" cy="7200"/>
          </a:xfrm>
          <a:prstGeom prst="straightConnector1">
            <a:avLst/>
          </a:prstGeom>
          <a:noFill/>
          <a:ln cap="flat" cmpd="sng" w="28575">
            <a:solidFill>
              <a:srgbClr val="6AA84F"/>
            </a:solidFill>
            <a:prstDash val="solid"/>
            <a:round/>
            <a:headEnd len="med" w="med" type="none"/>
            <a:tailEnd len="med" w="med" type="triangle"/>
          </a:ln>
        </p:spPr>
      </p:cxnSp>
      <p:cxnSp>
        <p:nvCxnSpPr>
          <p:cNvPr id="3586" name="Google Shape;3586;p238"/>
          <p:cNvCxnSpPr>
            <a:stCxn id="3557" idx="1"/>
            <a:endCxn id="3556" idx="2"/>
          </p:cNvCxnSpPr>
          <p:nvPr/>
        </p:nvCxnSpPr>
        <p:spPr>
          <a:xfrm rot="10800000">
            <a:off x="6829025" y="3876725"/>
            <a:ext cx="513000" cy="240300"/>
          </a:xfrm>
          <a:prstGeom prst="bentConnector2">
            <a:avLst/>
          </a:prstGeom>
          <a:noFill/>
          <a:ln cap="flat" cmpd="sng" w="28575">
            <a:solidFill>
              <a:schemeClr val="dk2"/>
            </a:solidFill>
            <a:prstDash val="solid"/>
            <a:round/>
            <a:headEnd len="med" w="med" type="none"/>
            <a:tailEnd len="med" w="med" type="none"/>
          </a:ln>
        </p:spPr>
      </p:cxnSp>
      <p:cxnSp>
        <p:nvCxnSpPr>
          <p:cNvPr id="3587" name="Google Shape;3587;p238"/>
          <p:cNvCxnSpPr>
            <a:endCxn id="3588" idx="1"/>
          </p:cNvCxnSpPr>
          <p:nvPr/>
        </p:nvCxnSpPr>
        <p:spPr>
          <a:xfrm>
            <a:off x="2795750" y="2753788"/>
            <a:ext cx="2715300" cy="1665600"/>
          </a:xfrm>
          <a:prstGeom prst="bentConnector3">
            <a:avLst>
              <a:gd fmla="val 6834" name="adj1"/>
            </a:avLst>
          </a:prstGeom>
          <a:noFill/>
          <a:ln cap="flat" cmpd="sng" w="28575">
            <a:solidFill>
              <a:srgbClr val="00B9E4"/>
            </a:solidFill>
            <a:prstDash val="solid"/>
            <a:round/>
            <a:headEnd len="med" w="med" type="none"/>
            <a:tailEnd len="med" w="med" type="none"/>
          </a:ln>
        </p:spPr>
      </p:cxnSp>
      <p:cxnSp>
        <p:nvCxnSpPr>
          <p:cNvPr id="3589" name="Google Shape;3589;p238"/>
          <p:cNvCxnSpPr>
            <a:endCxn id="3590" idx="1"/>
          </p:cNvCxnSpPr>
          <p:nvPr/>
        </p:nvCxnSpPr>
        <p:spPr>
          <a:xfrm flipH="1" rot="10800000">
            <a:off x="2795712" y="2368650"/>
            <a:ext cx="2715300" cy="272400"/>
          </a:xfrm>
          <a:prstGeom prst="bentConnector3">
            <a:avLst>
              <a:gd fmla="val 7012" name="adj1"/>
            </a:avLst>
          </a:prstGeom>
          <a:noFill/>
          <a:ln cap="flat" cmpd="sng" w="28575">
            <a:solidFill>
              <a:srgbClr val="00B9E4"/>
            </a:solidFill>
            <a:prstDash val="solid"/>
            <a:round/>
            <a:headEnd len="med" w="med" type="none"/>
            <a:tailEnd len="med" w="med" type="none"/>
          </a:ln>
        </p:spPr>
      </p:cxnSp>
      <p:sp>
        <p:nvSpPr>
          <p:cNvPr id="3591" name="Google Shape;3591;p238"/>
          <p:cNvSpPr/>
          <p:nvPr/>
        </p:nvSpPr>
        <p:spPr>
          <a:xfrm flipH="1" rot="10800000">
            <a:off x="8129600" y="3445121"/>
            <a:ext cx="305409" cy="673979"/>
          </a:xfrm>
          <a:custGeom>
            <a:rect b="b" l="l" r="r" t="t"/>
            <a:pathLst>
              <a:path extrusionOk="0" h="70759" w="11793">
                <a:moveTo>
                  <a:pt x="11793" y="0"/>
                </a:moveTo>
                <a:lnTo>
                  <a:pt x="0" y="0"/>
                </a:lnTo>
                <a:lnTo>
                  <a:pt x="0" y="70759"/>
                </a:lnTo>
              </a:path>
            </a:pathLst>
          </a:custGeom>
          <a:noFill/>
          <a:ln cap="flat" cmpd="sng" w="28575">
            <a:solidFill>
              <a:schemeClr val="dk2"/>
            </a:solidFill>
            <a:prstDash val="solid"/>
            <a:round/>
            <a:headEnd len="med" w="med" type="triangle"/>
            <a:tailEnd len="med" w="med" type="none"/>
          </a:ln>
        </p:spPr>
      </p:sp>
      <p:cxnSp>
        <p:nvCxnSpPr>
          <p:cNvPr id="3592" name="Google Shape;3592;p238"/>
          <p:cNvCxnSpPr>
            <a:stCxn id="3557" idx="3"/>
          </p:cNvCxnSpPr>
          <p:nvPr/>
        </p:nvCxnSpPr>
        <p:spPr>
          <a:xfrm>
            <a:off x="7936625" y="4117025"/>
            <a:ext cx="197700" cy="1800"/>
          </a:xfrm>
          <a:prstGeom prst="straightConnector1">
            <a:avLst/>
          </a:prstGeom>
          <a:noFill/>
          <a:ln cap="flat" cmpd="sng" w="28575">
            <a:solidFill>
              <a:schemeClr val="dk2"/>
            </a:solidFill>
            <a:prstDash val="solid"/>
            <a:round/>
            <a:headEnd len="med" w="med" type="none"/>
            <a:tailEnd len="med" w="med" type="none"/>
          </a:ln>
        </p:spPr>
      </p:cxnSp>
      <p:cxnSp>
        <p:nvCxnSpPr>
          <p:cNvPr id="3593" name="Google Shape;3593;p238"/>
          <p:cNvCxnSpPr>
            <a:endCxn id="3537" idx="1"/>
          </p:cNvCxnSpPr>
          <p:nvPr/>
        </p:nvCxnSpPr>
        <p:spPr>
          <a:xfrm>
            <a:off x="2811125" y="2696213"/>
            <a:ext cx="790200" cy="678000"/>
          </a:xfrm>
          <a:prstGeom prst="bentConnector3">
            <a:avLst>
              <a:gd fmla="val 50000" name="adj1"/>
            </a:avLst>
          </a:prstGeom>
          <a:noFill/>
          <a:ln cap="flat" cmpd="sng" w="28575">
            <a:solidFill>
              <a:schemeClr val="dk2"/>
            </a:solidFill>
            <a:prstDash val="solid"/>
            <a:round/>
            <a:headEnd len="med" w="med" type="none"/>
            <a:tailEnd len="med" w="med" type="triangle"/>
          </a:ln>
        </p:spPr>
      </p:cxnSp>
      <p:sp>
        <p:nvSpPr>
          <p:cNvPr id="3590" name="Google Shape;3590;p238"/>
          <p:cNvSpPr txBox="1"/>
          <p:nvPr/>
        </p:nvSpPr>
        <p:spPr>
          <a:xfrm>
            <a:off x="5511012" y="2179650"/>
            <a:ext cx="656400" cy="3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00B9E4"/>
                </a:solidFill>
                <a:latin typeface="Red Hat Text"/>
                <a:ea typeface="Red Hat Text"/>
                <a:cs typeface="Red Hat Text"/>
                <a:sym typeface="Red Hat Text"/>
              </a:rPr>
              <a:t>READ</a:t>
            </a:r>
            <a:endParaRPr b="1" sz="1200">
              <a:solidFill>
                <a:srgbClr val="00B9E4"/>
              </a:solidFill>
              <a:latin typeface="Red Hat Text"/>
              <a:ea typeface="Red Hat Text"/>
              <a:cs typeface="Red Hat Text"/>
              <a:sym typeface="Red Hat Text"/>
            </a:endParaRPr>
          </a:p>
        </p:txBody>
      </p:sp>
      <p:sp>
        <p:nvSpPr>
          <p:cNvPr id="3582" name="Google Shape;3582;p238"/>
          <p:cNvSpPr txBox="1"/>
          <p:nvPr/>
        </p:nvSpPr>
        <p:spPr>
          <a:xfrm>
            <a:off x="5432326" y="5660138"/>
            <a:ext cx="813900" cy="3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AA84F"/>
                </a:solidFill>
                <a:latin typeface="Red Hat Text"/>
                <a:ea typeface="Red Hat Text"/>
                <a:cs typeface="Red Hat Text"/>
                <a:sym typeface="Red Hat Text"/>
              </a:rPr>
              <a:t>WRITE</a:t>
            </a:r>
            <a:endParaRPr b="1" sz="1200">
              <a:solidFill>
                <a:srgbClr val="6AA84F"/>
              </a:solidFill>
              <a:latin typeface="Red Hat Text"/>
              <a:ea typeface="Red Hat Text"/>
              <a:cs typeface="Red Hat Text"/>
              <a:sym typeface="Red Hat Text"/>
            </a:endParaRPr>
          </a:p>
        </p:txBody>
      </p:sp>
      <p:sp>
        <p:nvSpPr>
          <p:cNvPr id="3588" name="Google Shape;3588;p238"/>
          <p:cNvSpPr txBox="1"/>
          <p:nvPr/>
        </p:nvSpPr>
        <p:spPr>
          <a:xfrm>
            <a:off x="5511050" y="4230388"/>
            <a:ext cx="656400" cy="3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00B9E4"/>
                </a:solidFill>
                <a:latin typeface="Red Hat Text"/>
                <a:ea typeface="Red Hat Text"/>
                <a:cs typeface="Red Hat Text"/>
                <a:sym typeface="Red Hat Text"/>
              </a:rPr>
              <a:t>READ</a:t>
            </a:r>
            <a:endParaRPr b="1" sz="1200">
              <a:solidFill>
                <a:srgbClr val="00B9E4"/>
              </a:solidFill>
              <a:latin typeface="Red Hat Text"/>
              <a:ea typeface="Red Hat Text"/>
              <a:cs typeface="Red Hat Text"/>
              <a:sym typeface="Red Hat Text"/>
            </a:endParaRPr>
          </a:p>
        </p:txBody>
      </p:sp>
      <p:sp>
        <p:nvSpPr>
          <p:cNvPr id="3584" name="Google Shape;3584;p238"/>
          <p:cNvSpPr txBox="1"/>
          <p:nvPr/>
        </p:nvSpPr>
        <p:spPr>
          <a:xfrm>
            <a:off x="5432326" y="5888738"/>
            <a:ext cx="813900" cy="3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AA84F"/>
                </a:solidFill>
                <a:latin typeface="Red Hat Text"/>
                <a:ea typeface="Red Hat Text"/>
                <a:cs typeface="Red Hat Text"/>
                <a:sym typeface="Red Hat Text"/>
              </a:rPr>
              <a:t>WRITE</a:t>
            </a:r>
            <a:endParaRPr b="1" sz="1200">
              <a:solidFill>
                <a:srgbClr val="6AA84F"/>
              </a:solidFill>
              <a:latin typeface="Red Hat Text"/>
              <a:ea typeface="Red Hat Text"/>
              <a:cs typeface="Red Hat Text"/>
              <a:sym typeface="Red Hat Text"/>
            </a:endParaRPr>
          </a:p>
        </p:txBody>
      </p:sp>
      <p:cxnSp>
        <p:nvCxnSpPr>
          <p:cNvPr id="3594" name="Google Shape;3594;p238"/>
          <p:cNvCxnSpPr>
            <a:endCxn id="3582" idx="3"/>
          </p:cNvCxnSpPr>
          <p:nvPr/>
        </p:nvCxnSpPr>
        <p:spPr>
          <a:xfrm flipH="1">
            <a:off x="6246226" y="4291238"/>
            <a:ext cx="4624200" cy="1557900"/>
          </a:xfrm>
          <a:prstGeom prst="bentConnector3">
            <a:avLst>
              <a:gd fmla="val -1812" name="adj1"/>
            </a:avLst>
          </a:prstGeom>
          <a:noFill/>
          <a:ln cap="flat" cmpd="sng" w="28575">
            <a:solidFill>
              <a:srgbClr val="6AA84F"/>
            </a:solidFill>
            <a:prstDash val="solid"/>
            <a:round/>
            <a:headEnd len="med" w="med" type="none"/>
            <a:tailEnd len="med" w="med" type="none"/>
          </a:ln>
        </p:spPr>
      </p:cxnSp>
      <p:cxnSp>
        <p:nvCxnSpPr>
          <p:cNvPr id="3595" name="Google Shape;3595;p238"/>
          <p:cNvCxnSpPr>
            <a:stCxn id="3596" idx="3"/>
            <a:endCxn id="3584" idx="3"/>
          </p:cNvCxnSpPr>
          <p:nvPr/>
        </p:nvCxnSpPr>
        <p:spPr>
          <a:xfrm flipH="1">
            <a:off x="6246323" y="2585612"/>
            <a:ext cx="4614300" cy="3492000"/>
          </a:xfrm>
          <a:prstGeom prst="bentConnector3">
            <a:avLst>
              <a:gd fmla="val -7823" name="adj1"/>
            </a:avLst>
          </a:prstGeom>
          <a:noFill/>
          <a:ln cap="flat" cmpd="sng" w="28575">
            <a:solidFill>
              <a:srgbClr val="6AA84F"/>
            </a:solidFill>
            <a:prstDash val="solid"/>
            <a:round/>
            <a:headEnd len="med" w="med" type="none"/>
            <a:tailEnd len="med" w="med" type="none"/>
          </a:ln>
        </p:spPr>
      </p:cxnSp>
      <p:cxnSp>
        <p:nvCxnSpPr>
          <p:cNvPr id="3597" name="Google Shape;3597;p238"/>
          <p:cNvCxnSpPr>
            <a:stCxn id="3588" idx="3"/>
          </p:cNvCxnSpPr>
          <p:nvPr/>
        </p:nvCxnSpPr>
        <p:spPr>
          <a:xfrm>
            <a:off x="6167450" y="4419388"/>
            <a:ext cx="2262300" cy="600"/>
          </a:xfrm>
          <a:prstGeom prst="bentConnector3">
            <a:avLst>
              <a:gd fmla="val 50000" name="adj1"/>
            </a:avLst>
          </a:prstGeom>
          <a:noFill/>
          <a:ln cap="flat" cmpd="sng" w="28575">
            <a:solidFill>
              <a:srgbClr val="00B9E4"/>
            </a:solidFill>
            <a:prstDash val="solid"/>
            <a:round/>
            <a:headEnd len="med" w="med" type="none"/>
            <a:tailEnd len="med" w="med" type="triangle"/>
          </a:ln>
        </p:spPr>
      </p:cxnSp>
      <p:grpSp>
        <p:nvGrpSpPr>
          <p:cNvPr id="3598" name="Google Shape;3598;p238"/>
          <p:cNvGrpSpPr/>
          <p:nvPr/>
        </p:nvGrpSpPr>
        <p:grpSpPr>
          <a:xfrm>
            <a:off x="9767601" y="2117494"/>
            <a:ext cx="1093022" cy="1302468"/>
            <a:chOff x="9797726" y="1889582"/>
            <a:chExt cx="1093022" cy="1302468"/>
          </a:xfrm>
        </p:grpSpPr>
        <p:pic>
          <p:nvPicPr>
            <p:cNvPr id="3596" name="Google Shape;3596;p238"/>
            <p:cNvPicPr preferRelativeResize="0"/>
            <p:nvPr/>
          </p:nvPicPr>
          <p:blipFill>
            <a:blip r:embed="rId8">
              <a:alphaModFix/>
            </a:blip>
            <a:stretch>
              <a:fillRect/>
            </a:stretch>
          </p:blipFill>
          <p:spPr>
            <a:xfrm>
              <a:off x="9797726" y="1889582"/>
              <a:ext cx="1093022" cy="936236"/>
            </a:xfrm>
            <a:prstGeom prst="rect">
              <a:avLst/>
            </a:prstGeom>
            <a:noFill/>
            <a:ln>
              <a:noFill/>
            </a:ln>
          </p:spPr>
        </p:pic>
        <p:sp>
          <p:nvSpPr>
            <p:cNvPr id="3599" name="Google Shape;3599;p238"/>
            <p:cNvSpPr txBox="1"/>
            <p:nvPr/>
          </p:nvSpPr>
          <p:spPr>
            <a:xfrm>
              <a:off x="9797788" y="2638849"/>
              <a:ext cx="1092900" cy="553200"/>
            </a:xfrm>
            <a:prstGeom prst="rect">
              <a:avLst/>
            </a:prstGeom>
            <a:solidFill>
              <a:srgbClr val="000000"/>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Red Hat Text"/>
                  <a:ea typeface="Red Hat Text"/>
                  <a:cs typeface="Red Hat Text"/>
                  <a:sym typeface="Red Hat Text"/>
                </a:rPr>
                <a:t>R Bradbury</a:t>
              </a:r>
              <a:endParaRPr b="1">
                <a:solidFill>
                  <a:schemeClr val="lt1"/>
                </a:solidFill>
                <a:latin typeface="Red Hat Text"/>
                <a:ea typeface="Red Hat Text"/>
                <a:cs typeface="Red Hat Text"/>
                <a:sym typeface="Red Hat Text"/>
              </a:endParaRPr>
            </a:p>
            <a:p>
              <a:pPr indent="0" lvl="0" marL="0" rtl="0" algn="ctr">
                <a:spcBef>
                  <a:spcPts val="0"/>
                </a:spcBef>
                <a:spcAft>
                  <a:spcPts val="0"/>
                </a:spcAft>
                <a:buClr>
                  <a:schemeClr val="dk1"/>
                </a:buClr>
                <a:buSzPts val="1100"/>
                <a:buFont typeface="Arial"/>
                <a:buNone/>
              </a:pPr>
              <a:r>
                <a:rPr b="1" lang="en" sz="1000">
                  <a:solidFill>
                    <a:schemeClr val="lt1"/>
                  </a:solidFill>
                  <a:latin typeface="Red Hat Text"/>
                  <a:ea typeface="Red Hat Text"/>
                  <a:cs typeface="Red Hat Text"/>
                  <a:sym typeface="Red Hat Text"/>
                </a:rPr>
                <a:t>Risk = x%</a:t>
              </a:r>
              <a:endParaRPr b="1" sz="1000">
                <a:solidFill>
                  <a:schemeClr val="lt1"/>
                </a:solidFill>
                <a:latin typeface="Red Hat Text"/>
                <a:ea typeface="Red Hat Text"/>
                <a:cs typeface="Red Hat Text"/>
                <a:sym typeface="Red Hat Text"/>
              </a:endParaRPr>
            </a:p>
            <a:p>
              <a:pPr indent="0" lvl="0" marL="0" rtl="0" algn="ctr">
                <a:spcBef>
                  <a:spcPts val="0"/>
                </a:spcBef>
                <a:spcAft>
                  <a:spcPts val="0"/>
                </a:spcAft>
                <a:buClr>
                  <a:schemeClr val="dk1"/>
                </a:buClr>
                <a:buSzPts val="1100"/>
                <a:buFont typeface="Arial"/>
                <a:buNone/>
              </a:pPr>
              <a:r>
                <a:rPr b="1" lang="en" sz="1000">
                  <a:solidFill>
                    <a:schemeClr val="lt1"/>
                  </a:solidFill>
                  <a:latin typeface="Red Hat Text"/>
                  <a:ea typeface="Red Hat Text"/>
                  <a:cs typeface="Red Hat Text"/>
                  <a:sym typeface="Red Hat Text"/>
                </a:rPr>
                <a:t>Treatment reqd</a:t>
              </a:r>
              <a:endParaRPr b="1">
                <a:solidFill>
                  <a:srgbClr val="FFFFFF"/>
                </a:solidFill>
                <a:latin typeface="Red Hat Text"/>
                <a:ea typeface="Red Hat Text"/>
                <a:cs typeface="Red Hat Text"/>
                <a:sym typeface="Red Hat Text"/>
              </a:endParaRPr>
            </a:p>
          </p:txBody>
        </p:sp>
        <p:sp>
          <p:nvSpPr>
            <p:cNvPr id="3600" name="Google Shape;3600;p238"/>
            <p:cNvSpPr txBox="1"/>
            <p:nvPr/>
          </p:nvSpPr>
          <p:spPr>
            <a:xfrm rot="-1363679">
              <a:off x="9855045" y="2117843"/>
              <a:ext cx="978371" cy="343013"/>
            </a:xfrm>
            <a:prstGeom prst="rect">
              <a:avLst/>
            </a:prstGeom>
            <a:solidFill>
              <a:srgbClr val="FFFFFF">
                <a:alpha val="52510"/>
              </a:srgbClr>
            </a:solidFill>
            <a:ln cap="flat" cmpd="sng" w="19050">
              <a:solidFill>
                <a:srgbClr val="FF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100">
                  <a:solidFill>
                    <a:srgbClr val="FF0000"/>
                  </a:solidFill>
                  <a:latin typeface="Red Hat Text"/>
                  <a:ea typeface="Red Hat Text"/>
                  <a:cs typeface="Red Hat Text"/>
                  <a:sym typeface="Red Hat Text"/>
                </a:rPr>
                <a:t>FOLLOW UP</a:t>
              </a:r>
              <a:endParaRPr b="1" sz="1100">
                <a:solidFill>
                  <a:srgbClr val="FF0000"/>
                </a:solidFill>
                <a:latin typeface="Red Hat Text"/>
                <a:ea typeface="Red Hat Text"/>
                <a:cs typeface="Red Hat Text"/>
                <a:sym typeface="Red Hat Text"/>
              </a:endParaRPr>
            </a:p>
            <a:p>
              <a:pPr indent="0" lvl="0" marL="0" rtl="0" algn="ctr">
                <a:spcBef>
                  <a:spcPts val="0"/>
                </a:spcBef>
                <a:spcAft>
                  <a:spcPts val="0"/>
                </a:spcAft>
                <a:buNone/>
              </a:pPr>
              <a:r>
                <a:rPr b="1" lang="en" sz="1100">
                  <a:solidFill>
                    <a:srgbClr val="FF0000"/>
                  </a:solidFill>
                  <a:latin typeface="Red Hat Text"/>
                  <a:ea typeface="Red Hat Text"/>
                  <a:cs typeface="Red Hat Text"/>
                  <a:sym typeface="Red Hat Text"/>
                </a:rPr>
                <a:t>REQUIRED</a:t>
              </a:r>
              <a:endParaRPr b="1" sz="1100">
                <a:solidFill>
                  <a:srgbClr val="FF0000"/>
                </a:solidFill>
                <a:latin typeface="Red Hat Text"/>
                <a:ea typeface="Red Hat Text"/>
                <a:cs typeface="Red Hat Text"/>
                <a:sym typeface="Red Hat Text"/>
              </a:endParaRPr>
            </a:p>
          </p:txBody>
        </p:sp>
      </p:grpSp>
      <p:sp>
        <p:nvSpPr>
          <p:cNvPr id="3601" name="Google Shape;3601;p238"/>
          <p:cNvSpPr/>
          <p:nvPr/>
        </p:nvSpPr>
        <p:spPr>
          <a:xfrm>
            <a:off x="8426650" y="1616050"/>
            <a:ext cx="1048800" cy="378000"/>
          </a:xfrm>
          <a:prstGeom prst="rect">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ed Hat Text"/>
                <a:ea typeface="Red Hat Text"/>
                <a:cs typeface="Red Hat Text"/>
                <a:sym typeface="Red Hat Text"/>
              </a:rPr>
              <a:t>No action required</a:t>
            </a:r>
            <a:endParaRPr sz="1100">
              <a:latin typeface="Red Hat Text"/>
              <a:ea typeface="Red Hat Text"/>
              <a:cs typeface="Red Hat Text"/>
              <a:sym typeface="Red Hat Text"/>
            </a:endParaRPr>
          </a:p>
        </p:txBody>
      </p:sp>
      <p:cxnSp>
        <p:nvCxnSpPr>
          <p:cNvPr id="3602" name="Google Shape;3602;p238"/>
          <p:cNvCxnSpPr>
            <a:stCxn id="3556" idx="0"/>
            <a:endCxn id="3601" idx="1"/>
          </p:cNvCxnSpPr>
          <p:nvPr/>
        </p:nvCxnSpPr>
        <p:spPr>
          <a:xfrm rot="-5400000">
            <a:off x="7080350" y="1553813"/>
            <a:ext cx="1095000" cy="1597500"/>
          </a:xfrm>
          <a:prstGeom prst="bentConnector2">
            <a:avLst/>
          </a:prstGeom>
          <a:noFill/>
          <a:ln cap="flat" cmpd="sng" w="28575">
            <a:solidFill>
              <a:schemeClr val="accent5"/>
            </a:solidFill>
            <a:prstDash val="solid"/>
            <a:round/>
            <a:headEnd len="med" w="med" type="none"/>
            <a:tailEnd len="med" w="med" type="triangle"/>
          </a:ln>
        </p:spPr>
      </p:cxnSp>
      <p:cxnSp>
        <p:nvCxnSpPr>
          <p:cNvPr id="3603" name="Google Shape;3603;p238"/>
          <p:cNvCxnSpPr>
            <a:stCxn id="3556" idx="3"/>
            <a:endCxn id="3604" idx="2"/>
          </p:cNvCxnSpPr>
          <p:nvPr/>
        </p:nvCxnSpPr>
        <p:spPr>
          <a:xfrm flipH="1" rot="10800000">
            <a:off x="7317500" y="2867363"/>
            <a:ext cx="420300" cy="521100"/>
          </a:xfrm>
          <a:prstGeom prst="bentConnector2">
            <a:avLst/>
          </a:prstGeom>
          <a:noFill/>
          <a:ln cap="flat" cmpd="sng" w="28575">
            <a:solidFill>
              <a:schemeClr val="dk2"/>
            </a:solidFill>
            <a:prstDash val="solid"/>
            <a:round/>
            <a:headEnd len="med" w="med" type="none"/>
            <a:tailEnd len="med" w="med" type="none"/>
          </a:ln>
        </p:spPr>
      </p:cxnSp>
      <p:cxnSp>
        <p:nvCxnSpPr>
          <p:cNvPr id="3605" name="Google Shape;3605;p238"/>
          <p:cNvCxnSpPr/>
          <p:nvPr/>
        </p:nvCxnSpPr>
        <p:spPr>
          <a:xfrm>
            <a:off x="6800000" y="2216325"/>
            <a:ext cx="1634700" cy="150300"/>
          </a:xfrm>
          <a:prstGeom prst="bentConnector3">
            <a:avLst>
              <a:gd fmla="val 6851" name="adj1"/>
            </a:avLst>
          </a:prstGeom>
          <a:noFill/>
          <a:ln cap="flat" cmpd="sng" w="28575">
            <a:solidFill>
              <a:srgbClr val="00B9E4"/>
            </a:solidFill>
            <a:prstDash val="solid"/>
            <a:round/>
            <a:headEnd len="med" w="med" type="none"/>
            <a:tailEnd len="med" w="med" type="triangle"/>
          </a:ln>
        </p:spPr>
      </p:cxnSp>
      <p:sp>
        <p:nvSpPr>
          <p:cNvPr id="3606" name="Google Shape;3606;p238"/>
          <p:cNvSpPr txBox="1"/>
          <p:nvPr/>
        </p:nvSpPr>
        <p:spPr>
          <a:xfrm>
            <a:off x="7323500" y="1652321"/>
            <a:ext cx="559500" cy="302400"/>
          </a:xfrm>
          <a:prstGeom prst="rect">
            <a:avLst/>
          </a:prstGeom>
          <a:solidFill>
            <a:srgbClr val="EFEFE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accent5"/>
                </a:solidFill>
                <a:latin typeface="Red Hat Text"/>
                <a:ea typeface="Red Hat Text"/>
                <a:cs typeface="Red Hat Text"/>
                <a:sym typeface="Red Hat Text"/>
              </a:rPr>
              <a:t>&lt;30%</a:t>
            </a:r>
            <a:endParaRPr b="1">
              <a:solidFill>
                <a:schemeClr val="accent5"/>
              </a:solidFill>
              <a:latin typeface="Red Hat Text"/>
              <a:ea typeface="Red Hat Text"/>
              <a:cs typeface="Red Hat Text"/>
              <a:sym typeface="Red Hat Text"/>
            </a:endParaRPr>
          </a:p>
        </p:txBody>
      </p:sp>
      <p:cxnSp>
        <p:nvCxnSpPr>
          <p:cNvPr id="3607" name="Google Shape;3607;p238"/>
          <p:cNvCxnSpPr/>
          <p:nvPr/>
        </p:nvCxnSpPr>
        <p:spPr>
          <a:xfrm>
            <a:off x="9475450" y="4295324"/>
            <a:ext cx="284700" cy="3900"/>
          </a:xfrm>
          <a:prstGeom prst="straightConnector1">
            <a:avLst/>
          </a:prstGeom>
          <a:noFill/>
          <a:ln cap="flat" cmpd="sng" w="28575">
            <a:solidFill>
              <a:schemeClr val="dk2"/>
            </a:solidFill>
            <a:prstDash val="solid"/>
            <a:round/>
            <a:headEnd len="med" w="med" type="none"/>
            <a:tailEnd len="med" w="med" type="triangle"/>
          </a:ln>
        </p:spPr>
      </p:cxnSp>
      <p:cxnSp>
        <p:nvCxnSpPr>
          <p:cNvPr id="3608" name="Google Shape;3608;p238"/>
          <p:cNvCxnSpPr/>
          <p:nvPr/>
        </p:nvCxnSpPr>
        <p:spPr>
          <a:xfrm>
            <a:off x="8149995" y="2732975"/>
            <a:ext cx="277500" cy="1800"/>
          </a:xfrm>
          <a:prstGeom prst="bentConnector3">
            <a:avLst>
              <a:gd fmla="val 50000" name="adj1"/>
            </a:avLst>
          </a:prstGeom>
          <a:noFill/>
          <a:ln cap="flat" cmpd="sng" w="28575">
            <a:solidFill>
              <a:schemeClr val="dk2"/>
            </a:solidFill>
            <a:prstDash val="solid"/>
            <a:round/>
            <a:headEnd len="med" w="med" type="none"/>
            <a:tailEnd len="med" w="med" type="triangle"/>
          </a:ln>
        </p:spPr>
      </p:cxnSp>
      <p:sp>
        <p:nvSpPr>
          <p:cNvPr id="3604" name="Google Shape;3604;p238"/>
          <p:cNvSpPr txBox="1"/>
          <p:nvPr/>
        </p:nvSpPr>
        <p:spPr>
          <a:xfrm>
            <a:off x="7289550" y="2564913"/>
            <a:ext cx="896700" cy="302400"/>
          </a:xfrm>
          <a:prstGeom prst="rect">
            <a:avLst/>
          </a:prstGeom>
          <a:solidFill>
            <a:schemeClr val="l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dk2"/>
                </a:solidFill>
                <a:latin typeface="Red Hat Text"/>
                <a:ea typeface="Red Hat Text"/>
                <a:cs typeface="Red Hat Text"/>
                <a:sym typeface="Red Hat Text"/>
              </a:rPr>
              <a:t>30%-80% </a:t>
            </a:r>
            <a:endParaRPr b="1">
              <a:solidFill>
                <a:schemeClr val="dk2"/>
              </a:solidFill>
            </a:endParaRPr>
          </a:p>
        </p:txBody>
      </p:sp>
      <p:cxnSp>
        <p:nvCxnSpPr>
          <p:cNvPr id="3609" name="Google Shape;3609;p238"/>
          <p:cNvCxnSpPr>
            <a:stCxn id="3590" idx="3"/>
          </p:cNvCxnSpPr>
          <p:nvPr/>
        </p:nvCxnSpPr>
        <p:spPr>
          <a:xfrm flipH="1" rot="10800000">
            <a:off x="6167412" y="2217150"/>
            <a:ext cx="658500" cy="151500"/>
          </a:xfrm>
          <a:prstGeom prst="bentConnector3">
            <a:avLst>
              <a:gd fmla="val 87253" name="adj1"/>
            </a:avLst>
          </a:prstGeom>
          <a:noFill/>
          <a:ln cap="flat" cmpd="sng" w="28575">
            <a:solidFill>
              <a:srgbClr val="00B9E4"/>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3" name="Shape 3613"/>
        <p:cNvGrpSpPr/>
        <p:nvPr/>
      </p:nvGrpSpPr>
      <p:grpSpPr>
        <a:xfrm>
          <a:off x="0" y="0"/>
          <a:ext cx="0" cy="0"/>
          <a:chOff x="0" y="0"/>
          <a:chExt cx="0" cy="0"/>
        </a:xfrm>
      </p:grpSpPr>
      <p:sp>
        <p:nvSpPr>
          <p:cNvPr id="3614" name="Google Shape;3614;p2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615" name="Google Shape;3615;p239"/>
          <p:cNvSpPr txBox="1"/>
          <p:nvPr/>
        </p:nvSpPr>
        <p:spPr>
          <a:xfrm>
            <a:off x="949100" y="427275"/>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Red Hat Display"/>
                <a:ea typeface="Red Hat Display"/>
                <a:cs typeface="Red Hat Display"/>
                <a:sym typeface="Red Hat Display"/>
              </a:rPr>
              <a:t>LPR Edge-To-Core Data Story</a:t>
            </a:r>
            <a:endParaRPr sz="2600" strike="sngStrike">
              <a:solidFill>
                <a:srgbClr val="000000"/>
              </a:solidFill>
              <a:latin typeface="Red Hat Display"/>
              <a:ea typeface="Red Hat Display"/>
              <a:cs typeface="Red Hat Display"/>
              <a:sym typeface="Red Hat Display"/>
            </a:endParaRPr>
          </a:p>
        </p:txBody>
      </p:sp>
      <p:pic>
        <p:nvPicPr>
          <p:cNvPr id="3616" name="Google Shape;3616;p239"/>
          <p:cNvPicPr preferRelativeResize="0"/>
          <p:nvPr/>
        </p:nvPicPr>
        <p:blipFill>
          <a:blip r:embed="rId3">
            <a:alphaModFix/>
          </a:blip>
          <a:stretch>
            <a:fillRect/>
          </a:stretch>
        </p:blipFill>
        <p:spPr>
          <a:xfrm>
            <a:off x="747037" y="904275"/>
            <a:ext cx="11091065" cy="5725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sp>
        <p:nvSpPr>
          <p:cNvPr id="2772" name="Google Shape;2772;p2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773" name="Google Shape;2773;p213"/>
          <p:cNvPicPr preferRelativeResize="0"/>
          <p:nvPr/>
        </p:nvPicPr>
        <p:blipFill>
          <a:blip r:embed="rId3">
            <a:alphaModFix/>
          </a:blip>
          <a:stretch>
            <a:fillRect/>
          </a:stretch>
        </p:blipFill>
        <p:spPr>
          <a:xfrm>
            <a:off x="2337675" y="1328941"/>
            <a:ext cx="7355011" cy="5681458"/>
          </a:xfrm>
          <a:prstGeom prst="rect">
            <a:avLst/>
          </a:prstGeom>
          <a:noFill/>
          <a:ln>
            <a:noFill/>
          </a:ln>
        </p:spPr>
      </p:pic>
      <p:sp>
        <p:nvSpPr>
          <p:cNvPr id="2774" name="Google Shape;2774;p213"/>
          <p:cNvSpPr txBox="1"/>
          <p:nvPr/>
        </p:nvSpPr>
        <p:spPr>
          <a:xfrm>
            <a:off x="949100" y="579675"/>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Red Hat Display"/>
                <a:ea typeface="Red Hat Display"/>
                <a:cs typeface="Red Hat Display"/>
                <a:sym typeface="Red Hat Display"/>
              </a:rPr>
              <a:t>DIKW Pyramid</a:t>
            </a:r>
            <a:endParaRPr sz="2600" strike="sngStrike">
              <a:solidFill>
                <a:srgbClr val="000000"/>
              </a:solidFill>
              <a:latin typeface="Red Hat Display"/>
              <a:ea typeface="Red Hat Display"/>
              <a:cs typeface="Red Hat Display"/>
              <a:sym typeface="Red Hat Display"/>
            </a:endParaRPr>
          </a:p>
        </p:txBody>
      </p:sp>
      <p:sp>
        <p:nvSpPr>
          <p:cNvPr id="2775" name="Google Shape;2775;p213"/>
          <p:cNvSpPr txBox="1"/>
          <p:nvPr/>
        </p:nvSpPr>
        <p:spPr>
          <a:xfrm>
            <a:off x="3886200" y="1066800"/>
            <a:ext cx="5051700" cy="4617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 sz="1800">
                <a:solidFill>
                  <a:schemeClr val="dk1"/>
                </a:solidFill>
                <a:latin typeface="Red Hat Display"/>
                <a:ea typeface="Red Hat Display"/>
                <a:cs typeface="Red Hat Display"/>
                <a:sym typeface="Red Hat Display"/>
              </a:rPr>
              <a:t>Data -&gt; Information -&gt; Knowledge -&gt; Wisdom</a:t>
            </a:r>
            <a:endParaRPr sz="1800">
              <a:solidFill>
                <a:schemeClr val="dk1"/>
              </a:solidFill>
              <a:latin typeface="Red Hat Display"/>
              <a:ea typeface="Red Hat Display"/>
              <a:cs typeface="Red Hat Display"/>
              <a:sym typeface="Red Hat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0" name="Shape 3620"/>
        <p:cNvGrpSpPr/>
        <p:nvPr/>
      </p:nvGrpSpPr>
      <p:grpSpPr>
        <a:xfrm>
          <a:off x="0" y="0"/>
          <a:ext cx="0" cy="0"/>
          <a:chOff x="0" y="0"/>
          <a:chExt cx="0" cy="0"/>
        </a:xfrm>
      </p:grpSpPr>
      <p:pic>
        <p:nvPicPr>
          <p:cNvPr id="3621" name="Google Shape;3621;p240"/>
          <p:cNvPicPr preferRelativeResize="0"/>
          <p:nvPr/>
        </p:nvPicPr>
        <p:blipFill>
          <a:blip r:embed="rId3">
            <a:alphaModFix/>
          </a:blip>
          <a:stretch>
            <a:fillRect/>
          </a:stretch>
        </p:blipFill>
        <p:spPr>
          <a:xfrm>
            <a:off x="8826311" y="2374625"/>
            <a:ext cx="2138018" cy="726600"/>
          </a:xfrm>
          <a:prstGeom prst="rect">
            <a:avLst/>
          </a:prstGeom>
          <a:noFill/>
          <a:ln>
            <a:noFill/>
          </a:ln>
        </p:spPr>
      </p:pic>
      <p:sp>
        <p:nvSpPr>
          <p:cNvPr id="3622" name="Google Shape;3622;p240"/>
          <p:cNvSpPr txBox="1"/>
          <p:nvPr/>
        </p:nvSpPr>
        <p:spPr>
          <a:xfrm>
            <a:off x="593275" y="3272925"/>
            <a:ext cx="3282600" cy="726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accent1"/>
                </a:solidFill>
                <a:latin typeface="Red Hat Text Medium"/>
                <a:ea typeface="Red Hat Text Medium"/>
                <a:cs typeface="Red Hat Text Medium"/>
                <a:sym typeface="Red Hat Text Medium"/>
              </a:rPr>
              <a:t>Databases and data </a:t>
            </a:r>
            <a:br>
              <a:rPr lang="en" sz="1600">
                <a:solidFill>
                  <a:schemeClr val="accent1"/>
                </a:solidFill>
                <a:latin typeface="Red Hat Text Medium"/>
                <a:ea typeface="Red Hat Text Medium"/>
                <a:cs typeface="Red Hat Text Medium"/>
                <a:sym typeface="Red Hat Text Medium"/>
              </a:rPr>
            </a:br>
            <a:r>
              <a:rPr lang="en" sz="1600">
                <a:solidFill>
                  <a:schemeClr val="accent1"/>
                </a:solidFill>
                <a:latin typeface="Red Hat Text Medium"/>
                <a:ea typeface="Red Hat Text Medium"/>
                <a:cs typeface="Red Hat Text Medium"/>
                <a:sym typeface="Red Hat Text Medium"/>
              </a:rPr>
              <a:t>analytics are key to </a:t>
            </a:r>
            <a:br>
              <a:rPr lang="en" sz="1600">
                <a:solidFill>
                  <a:schemeClr val="accent1"/>
                </a:solidFill>
                <a:latin typeface="Red Hat Text Medium"/>
                <a:ea typeface="Red Hat Text Medium"/>
                <a:cs typeface="Red Hat Text Medium"/>
                <a:sym typeface="Red Hat Text Medium"/>
              </a:rPr>
            </a:br>
            <a:r>
              <a:rPr lang="en" sz="1600">
                <a:solidFill>
                  <a:schemeClr val="accent1"/>
                </a:solidFill>
                <a:latin typeface="Red Hat Text Medium"/>
                <a:ea typeface="Red Hat Text Medium"/>
                <a:cs typeface="Red Hat Text Medium"/>
                <a:sym typeface="Red Hat Text Medium"/>
              </a:rPr>
              <a:t>cloud-native development</a:t>
            </a:r>
            <a:endParaRPr sz="1600">
              <a:solidFill>
                <a:schemeClr val="accent1"/>
              </a:solidFill>
              <a:latin typeface="Red Hat Text Medium"/>
              <a:ea typeface="Red Hat Text Medium"/>
              <a:cs typeface="Red Hat Text Medium"/>
              <a:sym typeface="Red Hat Text Medium"/>
            </a:endParaRPr>
          </a:p>
        </p:txBody>
      </p:sp>
      <p:sp>
        <p:nvSpPr>
          <p:cNvPr id="3623" name="Google Shape;3623;p240"/>
          <p:cNvSpPr txBox="1"/>
          <p:nvPr/>
        </p:nvSpPr>
        <p:spPr>
          <a:xfrm>
            <a:off x="4208025" y="3247800"/>
            <a:ext cx="3442500" cy="36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accent1"/>
                </a:solidFill>
                <a:latin typeface="Red Hat Text Medium"/>
                <a:ea typeface="Red Hat Text Medium"/>
                <a:cs typeface="Red Hat Text Medium"/>
                <a:sym typeface="Red Hat Text Medium"/>
              </a:rPr>
              <a:t>Containers and Kubernetes </a:t>
            </a:r>
            <a:br>
              <a:rPr lang="en" sz="1600">
                <a:solidFill>
                  <a:schemeClr val="accent1"/>
                </a:solidFill>
                <a:latin typeface="Red Hat Text Medium"/>
                <a:ea typeface="Red Hat Text Medium"/>
                <a:cs typeface="Red Hat Text Medium"/>
                <a:sym typeface="Red Hat Text Medium"/>
              </a:rPr>
            </a:br>
            <a:r>
              <a:rPr lang="en" sz="1600">
                <a:solidFill>
                  <a:schemeClr val="accent1"/>
                </a:solidFill>
                <a:latin typeface="Red Hat Text Medium"/>
                <a:ea typeface="Red Hat Text Medium"/>
                <a:cs typeface="Red Hat Text Medium"/>
                <a:sym typeface="Red Hat Text Medium"/>
              </a:rPr>
              <a:t>make cloud-native </a:t>
            </a:r>
            <a:br>
              <a:rPr lang="en" sz="1600">
                <a:solidFill>
                  <a:schemeClr val="accent1"/>
                </a:solidFill>
                <a:latin typeface="Red Hat Text Medium"/>
                <a:ea typeface="Red Hat Text Medium"/>
                <a:cs typeface="Red Hat Text Medium"/>
                <a:sym typeface="Red Hat Text Medium"/>
              </a:rPr>
            </a:br>
            <a:r>
              <a:rPr lang="en" sz="1600">
                <a:solidFill>
                  <a:schemeClr val="accent1"/>
                </a:solidFill>
                <a:latin typeface="Red Hat Text Medium"/>
                <a:ea typeface="Red Hat Text Medium"/>
                <a:cs typeface="Red Hat Text Medium"/>
                <a:sym typeface="Red Hat Text Medium"/>
              </a:rPr>
              <a:t>development successful</a:t>
            </a:r>
            <a:endParaRPr sz="1600">
              <a:solidFill>
                <a:schemeClr val="accent1"/>
              </a:solidFill>
              <a:latin typeface="Red Hat Text Medium"/>
              <a:ea typeface="Red Hat Text Medium"/>
              <a:cs typeface="Red Hat Text Medium"/>
              <a:sym typeface="Red Hat Text Medium"/>
            </a:endParaRPr>
          </a:p>
        </p:txBody>
      </p:sp>
      <p:sp>
        <p:nvSpPr>
          <p:cNvPr id="3624" name="Google Shape;3624;p240"/>
          <p:cNvSpPr txBox="1"/>
          <p:nvPr/>
        </p:nvSpPr>
        <p:spPr>
          <a:xfrm>
            <a:off x="8183150" y="3247800"/>
            <a:ext cx="3442500" cy="726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accent1"/>
                </a:solidFill>
                <a:latin typeface="Red Hat Text Medium"/>
                <a:ea typeface="Red Hat Text Medium"/>
                <a:cs typeface="Red Hat Text Medium"/>
                <a:sym typeface="Red Hat Text Medium"/>
              </a:rPr>
              <a:t>Containers and Kubernetes </a:t>
            </a:r>
            <a:br>
              <a:rPr lang="en" sz="1600">
                <a:solidFill>
                  <a:schemeClr val="accent1"/>
                </a:solidFill>
                <a:latin typeface="Red Hat Text Medium"/>
                <a:ea typeface="Red Hat Text Medium"/>
                <a:cs typeface="Red Hat Text Medium"/>
                <a:sym typeface="Red Hat Text Medium"/>
              </a:rPr>
            </a:br>
            <a:r>
              <a:rPr lang="en" sz="1600">
                <a:solidFill>
                  <a:schemeClr val="accent1"/>
                </a:solidFill>
                <a:latin typeface="Red Hat Text Medium"/>
                <a:ea typeface="Red Hat Text Medium"/>
                <a:cs typeface="Red Hat Text Medium"/>
                <a:sym typeface="Red Hat Text Medium"/>
              </a:rPr>
              <a:t>h</a:t>
            </a:r>
            <a:r>
              <a:rPr lang="en" sz="1600">
                <a:solidFill>
                  <a:schemeClr val="accent1"/>
                </a:solidFill>
                <a:latin typeface="Red Hat Text Medium"/>
                <a:ea typeface="Red Hat Text Medium"/>
                <a:cs typeface="Red Hat Text Medium"/>
                <a:sym typeface="Red Hat Text Medium"/>
              </a:rPr>
              <a:t>ybrid cloud</a:t>
            </a:r>
            <a:r>
              <a:rPr lang="en" sz="1600">
                <a:solidFill>
                  <a:schemeClr val="accent1"/>
                </a:solidFill>
                <a:latin typeface="Red Hat Text Medium"/>
                <a:ea typeface="Red Hat Text Medium"/>
                <a:cs typeface="Red Hat Text Medium"/>
                <a:sym typeface="Red Hat Text Medium"/>
              </a:rPr>
              <a:t> platform </a:t>
            </a:r>
            <a:br>
              <a:rPr lang="en" sz="1600">
                <a:solidFill>
                  <a:schemeClr val="accent1"/>
                </a:solidFill>
                <a:latin typeface="Red Hat Text Medium"/>
                <a:ea typeface="Red Hat Text Medium"/>
                <a:cs typeface="Red Hat Text Medium"/>
                <a:sym typeface="Red Hat Text Medium"/>
              </a:rPr>
            </a:br>
            <a:r>
              <a:rPr lang="en" sz="1600">
                <a:solidFill>
                  <a:schemeClr val="accent1"/>
                </a:solidFill>
                <a:latin typeface="Red Hat Text Medium"/>
                <a:ea typeface="Red Hat Text Medium"/>
                <a:cs typeface="Red Hat Text Medium"/>
                <a:sym typeface="Red Hat Text Medium"/>
              </a:rPr>
              <a:t>of choice </a:t>
            </a:r>
            <a:endParaRPr sz="1600">
              <a:solidFill>
                <a:schemeClr val="accent1"/>
              </a:solidFill>
              <a:latin typeface="Red Hat Text Medium"/>
              <a:ea typeface="Red Hat Text Medium"/>
              <a:cs typeface="Red Hat Text Medium"/>
              <a:sym typeface="Red Hat Text Medium"/>
            </a:endParaRPr>
          </a:p>
        </p:txBody>
      </p:sp>
      <p:sp>
        <p:nvSpPr>
          <p:cNvPr id="3625" name="Google Shape;3625;p240"/>
          <p:cNvSpPr txBox="1"/>
          <p:nvPr/>
        </p:nvSpPr>
        <p:spPr>
          <a:xfrm>
            <a:off x="690150" y="4283550"/>
            <a:ext cx="2998500" cy="160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Mobile apps</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eCommerce apps</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Internet of T</a:t>
            </a:r>
            <a:r>
              <a:rPr lang="en">
                <a:solidFill>
                  <a:schemeClr val="dk1"/>
                </a:solidFill>
                <a:latin typeface="Red Hat Text"/>
                <a:ea typeface="Red Hat Text"/>
                <a:cs typeface="Red Hat Text"/>
                <a:sym typeface="Red Hat Text"/>
              </a:rPr>
              <a:t>hings (IoT) apps</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Artificial intelligence </a:t>
            </a:r>
            <a:r>
              <a:rPr lang="en">
                <a:solidFill>
                  <a:schemeClr val="dk1"/>
                </a:solidFill>
                <a:latin typeface="Red Hat Text"/>
                <a:ea typeface="Red Hat Text"/>
                <a:cs typeface="Red Hat Text"/>
                <a:sym typeface="Red Hat Text"/>
              </a:rPr>
              <a:t>and</a:t>
            </a:r>
            <a:r>
              <a:rPr lang="en">
                <a:solidFill>
                  <a:schemeClr val="dk1"/>
                </a:solidFill>
                <a:latin typeface="Red Hat Text"/>
                <a:ea typeface="Red Hat Text"/>
                <a:cs typeface="Red Hat Text"/>
                <a:sym typeface="Red Hat Text"/>
              </a:rPr>
              <a:t> </a:t>
            </a:r>
            <a:r>
              <a:rPr lang="en">
                <a:solidFill>
                  <a:schemeClr val="dk1"/>
                </a:solidFill>
                <a:latin typeface="Red Hat Text"/>
                <a:ea typeface="Red Hat Text"/>
                <a:cs typeface="Red Hat Text"/>
                <a:sym typeface="Red Hat Text"/>
              </a:rPr>
              <a:t>m</a:t>
            </a:r>
            <a:r>
              <a:rPr lang="en">
                <a:solidFill>
                  <a:schemeClr val="dk1"/>
                </a:solidFill>
                <a:latin typeface="Red Hat Text"/>
                <a:ea typeface="Red Hat Text"/>
                <a:cs typeface="Red Hat Text"/>
                <a:sym typeface="Red Hat Text"/>
              </a:rPr>
              <a:t>achine learning</a:t>
            </a:r>
            <a:r>
              <a:rPr lang="en">
                <a:solidFill>
                  <a:schemeClr val="dk1"/>
                </a:solidFill>
                <a:latin typeface="Red Hat Text"/>
                <a:ea typeface="Red Hat Text"/>
                <a:cs typeface="Red Hat Text"/>
                <a:sym typeface="Red Hat Text"/>
              </a:rPr>
              <a:t> (AI/ML</a:t>
            </a:r>
            <a:r>
              <a:rPr lang="en">
                <a:solidFill>
                  <a:schemeClr val="dk1"/>
                </a:solidFill>
                <a:latin typeface="Red Hat Text"/>
                <a:ea typeface="Red Hat Text"/>
                <a:cs typeface="Red Hat Text"/>
                <a:sym typeface="Red Hat Text"/>
              </a:rPr>
              <a:t>)</a:t>
            </a:r>
            <a:endParaRPr>
              <a:solidFill>
                <a:schemeClr val="dk1"/>
              </a:solidFill>
              <a:latin typeface="Red Hat Text"/>
              <a:ea typeface="Red Hat Text"/>
              <a:cs typeface="Red Hat Text"/>
              <a:sym typeface="Red Hat Text"/>
            </a:endParaRPr>
          </a:p>
        </p:txBody>
      </p:sp>
      <p:sp>
        <p:nvSpPr>
          <p:cNvPr id="3626" name="Google Shape;3626;p240"/>
          <p:cNvSpPr txBox="1"/>
          <p:nvPr/>
        </p:nvSpPr>
        <p:spPr>
          <a:xfrm>
            <a:off x="4516250" y="4274475"/>
            <a:ext cx="2998500" cy="1388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Agility</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Scalability</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Portability </a:t>
            </a:r>
            <a:endParaRPr>
              <a:solidFill>
                <a:schemeClr val="dk1"/>
              </a:solidFill>
              <a:latin typeface="Red Hat Text"/>
              <a:ea typeface="Red Hat Text"/>
              <a:cs typeface="Red Hat Text"/>
              <a:sym typeface="Red Hat Text"/>
            </a:endParaRPr>
          </a:p>
        </p:txBody>
      </p:sp>
      <p:sp>
        <p:nvSpPr>
          <p:cNvPr id="3627" name="Google Shape;3627;p240"/>
          <p:cNvSpPr txBox="1"/>
          <p:nvPr/>
        </p:nvSpPr>
        <p:spPr>
          <a:xfrm>
            <a:off x="8291575" y="4274475"/>
            <a:ext cx="3442500" cy="2347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Automated and simplified operations</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Consistency and portability</a:t>
            </a:r>
            <a:endParaRPr>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Partnerships and integrations with ISVs </a:t>
            </a:r>
            <a:endParaRPr>
              <a:solidFill>
                <a:schemeClr val="dk1"/>
              </a:solidFill>
              <a:latin typeface="Red Hat Text"/>
              <a:ea typeface="Red Hat Text"/>
              <a:cs typeface="Red Hat Text"/>
              <a:sym typeface="Red Hat Text"/>
            </a:endParaRPr>
          </a:p>
        </p:txBody>
      </p:sp>
      <p:pic>
        <p:nvPicPr>
          <p:cNvPr id="3628" name="Google Shape;3628;p240"/>
          <p:cNvPicPr preferRelativeResize="0"/>
          <p:nvPr/>
        </p:nvPicPr>
        <p:blipFill rotWithShape="1">
          <a:blip r:embed="rId4">
            <a:alphaModFix/>
          </a:blip>
          <a:srcRect b="0" l="0" r="0" t="0"/>
          <a:stretch/>
        </p:blipFill>
        <p:spPr>
          <a:xfrm>
            <a:off x="5290325" y="2121720"/>
            <a:ext cx="1202275" cy="1202275"/>
          </a:xfrm>
          <a:prstGeom prst="rect">
            <a:avLst/>
          </a:prstGeom>
          <a:noFill/>
          <a:ln>
            <a:noFill/>
          </a:ln>
        </p:spPr>
      </p:pic>
      <p:sp>
        <p:nvSpPr>
          <p:cNvPr id="3629" name="Google Shape;3629;p2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3630" name="Google Shape;3630;p240"/>
          <p:cNvSpPr txBox="1"/>
          <p:nvPr>
            <p:ph idx="2" type="subTitle"/>
          </p:nvPr>
        </p:nvSpPr>
        <p:spPr>
          <a:xfrm>
            <a:off x="880700" y="1501150"/>
            <a:ext cx="10422000" cy="451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Databases and data analytics workloads on Red Hat </a:t>
            </a:r>
            <a:r>
              <a:rPr lang="en"/>
              <a:t>OpenShift</a:t>
            </a:r>
            <a:endParaRPr/>
          </a:p>
        </p:txBody>
      </p:sp>
      <p:pic>
        <p:nvPicPr>
          <p:cNvPr id="3631" name="Google Shape;3631;p240"/>
          <p:cNvPicPr preferRelativeResize="0"/>
          <p:nvPr/>
        </p:nvPicPr>
        <p:blipFill rotWithShape="1">
          <a:blip r:embed="rId5">
            <a:alphaModFix/>
          </a:blip>
          <a:srcRect b="0" l="0" r="0" t="0"/>
          <a:stretch/>
        </p:blipFill>
        <p:spPr>
          <a:xfrm>
            <a:off x="2168062" y="2192263"/>
            <a:ext cx="1091325" cy="1091325"/>
          </a:xfrm>
          <a:prstGeom prst="rect">
            <a:avLst/>
          </a:prstGeom>
          <a:noFill/>
          <a:ln>
            <a:noFill/>
          </a:ln>
        </p:spPr>
      </p:pic>
      <p:pic>
        <p:nvPicPr>
          <p:cNvPr id="3632" name="Google Shape;3632;p240"/>
          <p:cNvPicPr preferRelativeResize="0"/>
          <p:nvPr/>
        </p:nvPicPr>
        <p:blipFill>
          <a:blip r:embed="rId6">
            <a:alphaModFix/>
          </a:blip>
          <a:stretch>
            <a:fillRect/>
          </a:stretch>
        </p:blipFill>
        <p:spPr>
          <a:xfrm>
            <a:off x="1041987" y="2136800"/>
            <a:ext cx="1202275" cy="1202275"/>
          </a:xfrm>
          <a:prstGeom prst="rect">
            <a:avLst/>
          </a:prstGeom>
          <a:noFill/>
          <a:ln>
            <a:noFill/>
          </a:ln>
        </p:spPr>
      </p:pic>
      <p:sp>
        <p:nvSpPr>
          <p:cNvPr id="3633" name="Google Shape;3633;p240"/>
          <p:cNvSpPr txBox="1"/>
          <p:nvPr>
            <p:ph type="title"/>
          </p:nvPr>
        </p:nvSpPr>
        <p:spPr>
          <a:xfrm>
            <a:off x="1037450" y="10241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Summary</a:t>
            </a:r>
            <a:endParaRPr/>
          </a:p>
        </p:txBody>
      </p:sp>
      <p:cxnSp>
        <p:nvCxnSpPr>
          <p:cNvPr id="3634" name="Google Shape;3634;p240"/>
          <p:cNvCxnSpPr/>
          <p:nvPr/>
        </p:nvCxnSpPr>
        <p:spPr>
          <a:xfrm>
            <a:off x="4153700" y="3466225"/>
            <a:ext cx="5100" cy="2273100"/>
          </a:xfrm>
          <a:prstGeom prst="straightConnector1">
            <a:avLst/>
          </a:prstGeom>
          <a:noFill/>
          <a:ln cap="flat" cmpd="sng" w="9525">
            <a:solidFill>
              <a:schemeClr val="dk2"/>
            </a:solidFill>
            <a:prstDash val="dot"/>
            <a:round/>
            <a:headEnd len="med" w="med" type="none"/>
            <a:tailEnd len="med" w="med" type="none"/>
          </a:ln>
        </p:spPr>
      </p:cxnSp>
      <p:cxnSp>
        <p:nvCxnSpPr>
          <p:cNvPr id="3635" name="Google Shape;3635;p240"/>
          <p:cNvCxnSpPr/>
          <p:nvPr/>
        </p:nvCxnSpPr>
        <p:spPr>
          <a:xfrm>
            <a:off x="7733450" y="3466225"/>
            <a:ext cx="0" cy="22731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9" name="Shape 363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sp>
        <p:nvSpPr>
          <p:cNvPr id="2780" name="Google Shape;2780;p2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81" name="Google Shape;2781;p214"/>
          <p:cNvSpPr txBox="1"/>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solidFill>
                  <a:srgbClr val="000000"/>
                </a:solidFill>
                <a:latin typeface="Red Hat Display"/>
                <a:ea typeface="Red Hat Display"/>
                <a:cs typeface="Red Hat Display"/>
                <a:sym typeface="Red Hat Display"/>
              </a:rPr>
              <a:t>The basics of </a:t>
            </a:r>
            <a:r>
              <a:rPr lang="en" sz="2600">
                <a:latin typeface="Red Hat Display"/>
                <a:ea typeface="Red Hat Display"/>
                <a:cs typeface="Red Hat Display"/>
                <a:sym typeface="Red Hat Display"/>
              </a:rPr>
              <a:t>Data</a:t>
            </a:r>
            <a:endParaRPr sz="2600" strike="sngStrike">
              <a:solidFill>
                <a:srgbClr val="000000"/>
              </a:solidFill>
              <a:latin typeface="Red Hat Display"/>
              <a:ea typeface="Red Hat Display"/>
              <a:cs typeface="Red Hat Display"/>
              <a:sym typeface="Red Hat Display"/>
            </a:endParaRPr>
          </a:p>
        </p:txBody>
      </p:sp>
      <p:sp>
        <p:nvSpPr>
          <p:cNvPr id="2782" name="Google Shape;2782;p214"/>
          <p:cNvSpPr txBox="1"/>
          <p:nvPr/>
        </p:nvSpPr>
        <p:spPr>
          <a:xfrm>
            <a:off x="787525" y="2001100"/>
            <a:ext cx="4677600" cy="86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b="1" lang="en" sz="1500">
                <a:latin typeface="Red Hat Text"/>
                <a:ea typeface="Red Hat Text"/>
                <a:cs typeface="Red Hat Text"/>
                <a:sym typeface="Red Hat Text"/>
              </a:rPr>
              <a:t>Data Collection</a:t>
            </a:r>
            <a:endParaRPr b="1" sz="1500">
              <a:latin typeface="Red Hat Text"/>
              <a:ea typeface="Red Hat Text"/>
              <a:cs typeface="Red Hat Text"/>
              <a:sym typeface="Red Hat Text"/>
            </a:endParaRPr>
          </a:p>
          <a:p>
            <a:pPr indent="0" lvl="0" marL="0" rtl="0" algn="l">
              <a:spcBef>
                <a:spcPts val="0"/>
              </a:spcBef>
              <a:spcAft>
                <a:spcPts val="0"/>
              </a:spcAft>
              <a:buClr>
                <a:srgbClr val="000000"/>
              </a:buClr>
              <a:buSzPts val="1100"/>
              <a:buFont typeface="Arial"/>
              <a:buNone/>
            </a:pPr>
            <a:r>
              <a:rPr lang="en" sz="1500">
                <a:highlight>
                  <a:srgbClr val="FFFFFF"/>
                </a:highlight>
                <a:latin typeface="Red Hat Text"/>
                <a:ea typeface="Red Hat Text"/>
                <a:cs typeface="Red Hat Text"/>
                <a:sym typeface="Red Hat Text"/>
              </a:rPr>
              <a:t>The process of gathering and </a:t>
            </a:r>
            <a:r>
              <a:rPr lang="en" sz="1500">
                <a:highlight>
                  <a:srgbClr val="FFFFFF"/>
                </a:highlight>
                <a:uFill>
                  <a:noFill/>
                </a:uFill>
                <a:latin typeface="Red Hat Text"/>
                <a:ea typeface="Red Hat Text"/>
                <a:cs typeface="Red Hat Text"/>
                <a:sym typeface="Red Hat Text"/>
                <a:hlinkClick r:id="rId3"/>
              </a:rPr>
              <a:t>measuring</a:t>
            </a:r>
            <a:r>
              <a:rPr lang="en" sz="1500">
                <a:highlight>
                  <a:srgbClr val="FFFFFF"/>
                </a:highlight>
                <a:latin typeface="Red Hat Text"/>
                <a:ea typeface="Red Hat Text"/>
                <a:cs typeface="Red Hat Text"/>
                <a:sym typeface="Red Hat Text"/>
              </a:rPr>
              <a:t> </a:t>
            </a:r>
            <a:r>
              <a:rPr lang="en" sz="1500">
                <a:highlight>
                  <a:srgbClr val="FFFFFF"/>
                </a:highlight>
                <a:uFill>
                  <a:noFill/>
                </a:uFill>
                <a:latin typeface="Red Hat Text"/>
                <a:ea typeface="Red Hat Text"/>
                <a:cs typeface="Red Hat Text"/>
                <a:sym typeface="Red Hat Text"/>
                <a:hlinkClick r:id="rId4"/>
              </a:rPr>
              <a:t>information</a:t>
            </a:r>
            <a:r>
              <a:rPr lang="en" sz="1500">
                <a:highlight>
                  <a:srgbClr val="FFFFFF"/>
                </a:highlight>
                <a:latin typeface="Red Hat Text"/>
                <a:ea typeface="Red Hat Text"/>
                <a:cs typeface="Red Hat Text"/>
                <a:sym typeface="Red Hat Text"/>
              </a:rPr>
              <a:t> on targeted variables in an established system.</a:t>
            </a:r>
            <a:endParaRPr sz="1500">
              <a:latin typeface="Red Hat Text"/>
              <a:ea typeface="Red Hat Text"/>
              <a:cs typeface="Red Hat Text"/>
              <a:sym typeface="Red Hat Text"/>
            </a:endParaRPr>
          </a:p>
        </p:txBody>
      </p:sp>
      <p:sp>
        <p:nvSpPr>
          <p:cNvPr id="2783" name="Google Shape;2783;p214"/>
          <p:cNvSpPr/>
          <p:nvPr/>
        </p:nvSpPr>
        <p:spPr>
          <a:xfrm>
            <a:off x="654325" y="2001100"/>
            <a:ext cx="50700" cy="947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784" name="Google Shape;2784;p214"/>
          <p:cNvSpPr txBox="1"/>
          <p:nvPr/>
        </p:nvSpPr>
        <p:spPr>
          <a:xfrm>
            <a:off x="787525" y="3326025"/>
            <a:ext cx="4748400" cy="1109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500">
                <a:latin typeface="Red Hat Text"/>
                <a:ea typeface="Red Hat Text"/>
                <a:cs typeface="Red Hat Text"/>
                <a:sym typeface="Red Hat Text"/>
              </a:rPr>
              <a:t>Data Engineering</a:t>
            </a:r>
            <a:endParaRPr b="1" sz="1500">
              <a:solidFill>
                <a:srgbClr val="000000"/>
              </a:solidFill>
              <a:latin typeface="Red Hat Text"/>
              <a:ea typeface="Red Hat Text"/>
              <a:cs typeface="Red Hat Text"/>
              <a:sym typeface="Red Hat Text"/>
            </a:endParaRPr>
          </a:p>
          <a:p>
            <a:pPr indent="0" lvl="0" marL="0" rtl="0" algn="l">
              <a:spcBef>
                <a:spcPts val="0"/>
              </a:spcBef>
              <a:spcAft>
                <a:spcPts val="0"/>
              </a:spcAft>
              <a:buClr>
                <a:srgbClr val="000000"/>
              </a:buClr>
              <a:buSzPts val="1100"/>
              <a:buFont typeface="Arial"/>
              <a:buNone/>
            </a:pPr>
            <a:r>
              <a:rPr lang="en" sz="1500">
                <a:highlight>
                  <a:srgbClr val="FFFFFF"/>
                </a:highlight>
                <a:latin typeface="Red Hat Text"/>
                <a:ea typeface="Red Hat Text"/>
                <a:cs typeface="Red Hat Text"/>
                <a:sym typeface="Red Hat Text"/>
              </a:rPr>
              <a:t>the aspect of data science that focuses on practical applications of data collection and analysis.</a:t>
            </a:r>
            <a:endParaRPr b="1" sz="1500">
              <a:latin typeface="Red Hat Text"/>
              <a:ea typeface="Red Hat Text"/>
              <a:cs typeface="Red Hat Text"/>
              <a:sym typeface="Red Hat Text"/>
            </a:endParaRPr>
          </a:p>
        </p:txBody>
      </p:sp>
      <p:sp>
        <p:nvSpPr>
          <p:cNvPr id="2785" name="Google Shape;2785;p214"/>
          <p:cNvSpPr/>
          <p:nvPr/>
        </p:nvSpPr>
        <p:spPr>
          <a:xfrm>
            <a:off x="654325" y="3325999"/>
            <a:ext cx="50700" cy="1155600"/>
          </a:xfrm>
          <a:prstGeom prst="rect">
            <a:avLst/>
          </a:prstGeom>
          <a:solidFill>
            <a:srgbClr val="82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786" name="Google Shape;2786;p214"/>
          <p:cNvSpPr txBox="1"/>
          <p:nvPr/>
        </p:nvSpPr>
        <p:spPr>
          <a:xfrm>
            <a:off x="787525" y="4889875"/>
            <a:ext cx="4748400" cy="106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b="1" lang="en" sz="1500">
                <a:latin typeface="Red Hat Text"/>
                <a:ea typeface="Red Hat Text"/>
                <a:cs typeface="Red Hat Text"/>
                <a:sym typeface="Red Hat Text"/>
              </a:rPr>
              <a:t>Data</a:t>
            </a:r>
            <a:r>
              <a:rPr b="1" lang="en" sz="1500">
                <a:solidFill>
                  <a:srgbClr val="000000"/>
                </a:solidFill>
                <a:latin typeface="Red Hat Text"/>
                <a:ea typeface="Red Hat Text"/>
                <a:cs typeface="Red Hat Text"/>
                <a:sym typeface="Red Hat Text"/>
              </a:rPr>
              <a:t> </a:t>
            </a:r>
            <a:r>
              <a:rPr b="1" lang="en" sz="1500">
                <a:latin typeface="Red Hat Text"/>
                <a:ea typeface="Red Hat Text"/>
                <a:cs typeface="Red Hat Text"/>
                <a:sym typeface="Red Hat Text"/>
              </a:rPr>
              <a:t>Science</a:t>
            </a:r>
            <a:endParaRPr b="1" sz="1500">
              <a:solidFill>
                <a:srgbClr val="000000"/>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500">
                <a:highlight>
                  <a:srgbClr val="FFFFFF"/>
                </a:highlight>
                <a:latin typeface="Red Hat Text"/>
                <a:ea typeface="Red Hat Text"/>
                <a:cs typeface="Red Hat Text"/>
                <a:sym typeface="Red Hat Text"/>
              </a:rPr>
              <a:t>An </a:t>
            </a:r>
            <a:r>
              <a:rPr lang="en" sz="1500">
                <a:highlight>
                  <a:srgbClr val="FFFFFF"/>
                </a:highlight>
                <a:uFill>
                  <a:noFill/>
                </a:uFill>
                <a:latin typeface="Red Hat Text"/>
                <a:ea typeface="Red Hat Text"/>
                <a:cs typeface="Red Hat Text"/>
                <a:sym typeface="Red Hat Text"/>
                <a:hlinkClick r:id="rId5"/>
              </a:rPr>
              <a:t>inter-disciplinary</a:t>
            </a:r>
            <a:r>
              <a:rPr lang="en" sz="1500">
                <a:highlight>
                  <a:srgbClr val="FFFFFF"/>
                </a:highlight>
                <a:latin typeface="Red Hat Text"/>
                <a:ea typeface="Red Hat Text"/>
                <a:cs typeface="Red Hat Text"/>
                <a:sym typeface="Red Hat Text"/>
              </a:rPr>
              <a:t> field that uses scientific methods, processes, algorithms and systems to extract </a:t>
            </a:r>
            <a:r>
              <a:rPr lang="en" sz="1500">
                <a:highlight>
                  <a:srgbClr val="FFFFFF"/>
                </a:highlight>
                <a:uFill>
                  <a:noFill/>
                </a:uFill>
                <a:latin typeface="Red Hat Text"/>
                <a:ea typeface="Red Hat Text"/>
                <a:cs typeface="Red Hat Text"/>
                <a:sym typeface="Red Hat Text"/>
                <a:hlinkClick r:id="rId6"/>
              </a:rPr>
              <a:t>knowledge</a:t>
            </a:r>
            <a:r>
              <a:rPr lang="en" sz="1500">
                <a:highlight>
                  <a:srgbClr val="FFFFFF"/>
                </a:highlight>
                <a:latin typeface="Red Hat Text"/>
                <a:ea typeface="Red Hat Text"/>
                <a:cs typeface="Red Hat Text"/>
                <a:sym typeface="Red Hat Text"/>
              </a:rPr>
              <a:t> and insights from many structural and </a:t>
            </a:r>
            <a:r>
              <a:rPr lang="en" sz="1500">
                <a:highlight>
                  <a:srgbClr val="FFFFFF"/>
                </a:highlight>
                <a:uFill>
                  <a:noFill/>
                </a:uFill>
                <a:latin typeface="Red Hat Text"/>
                <a:ea typeface="Red Hat Text"/>
                <a:cs typeface="Red Hat Text"/>
                <a:sym typeface="Red Hat Text"/>
                <a:hlinkClick r:id="rId7"/>
              </a:rPr>
              <a:t>unstructured data</a:t>
            </a:r>
            <a:r>
              <a:rPr lang="en" sz="1500">
                <a:latin typeface="Red Hat Text"/>
                <a:ea typeface="Red Hat Text"/>
                <a:cs typeface="Red Hat Text"/>
                <a:sym typeface="Red Hat Text"/>
              </a:rPr>
              <a:t>.</a:t>
            </a:r>
            <a:endParaRPr sz="1500">
              <a:latin typeface="Red Hat Text"/>
              <a:ea typeface="Red Hat Text"/>
              <a:cs typeface="Red Hat Text"/>
              <a:sym typeface="Red Hat Text"/>
            </a:endParaRPr>
          </a:p>
          <a:p>
            <a:pPr indent="0" lvl="0" marL="0" rtl="0" algn="l">
              <a:spcBef>
                <a:spcPts val="0"/>
              </a:spcBef>
              <a:spcAft>
                <a:spcPts val="0"/>
              </a:spcAft>
              <a:buClr>
                <a:srgbClr val="000000"/>
              </a:buClr>
              <a:buSzPts val="1100"/>
              <a:buFont typeface="Arial"/>
              <a:buNone/>
            </a:pPr>
            <a:r>
              <a:t/>
            </a:r>
            <a:endParaRPr sz="1500">
              <a:solidFill>
                <a:srgbClr val="131313"/>
              </a:solidFill>
              <a:highlight>
                <a:srgbClr val="FFFFFF"/>
              </a:highlight>
              <a:latin typeface="Red Hat Text"/>
              <a:ea typeface="Red Hat Text"/>
              <a:cs typeface="Red Hat Text"/>
              <a:sym typeface="Red Hat Text"/>
            </a:endParaRPr>
          </a:p>
        </p:txBody>
      </p:sp>
      <p:sp>
        <p:nvSpPr>
          <p:cNvPr id="2787" name="Google Shape;2787;p214"/>
          <p:cNvSpPr/>
          <p:nvPr/>
        </p:nvSpPr>
        <p:spPr>
          <a:xfrm>
            <a:off x="654325" y="4813651"/>
            <a:ext cx="50700" cy="11556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pic>
        <p:nvPicPr>
          <p:cNvPr id="2788" name="Google Shape;2788;p214"/>
          <p:cNvPicPr preferRelativeResize="0"/>
          <p:nvPr/>
        </p:nvPicPr>
        <p:blipFill>
          <a:blip r:embed="rId8">
            <a:alphaModFix/>
          </a:blip>
          <a:stretch>
            <a:fillRect/>
          </a:stretch>
        </p:blipFill>
        <p:spPr>
          <a:xfrm>
            <a:off x="5383525" y="1958350"/>
            <a:ext cx="6351276" cy="3573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2" name="Shape 2792"/>
        <p:cNvGrpSpPr/>
        <p:nvPr/>
      </p:nvGrpSpPr>
      <p:grpSpPr>
        <a:xfrm>
          <a:off x="0" y="0"/>
          <a:ext cx="0" cy="0"/>
          <a:chOff x="0" y="0"/>
          <a:chExt cx="0" cy="0"/>
        </a:xfrm>
      </p:grpSpPr>
      <p:sp>
        <p:nvSpPr>
          <p:cNvPr id="2793" name="Google Shape;2793;p2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94" name="Google Shape;2794;p215"/>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Data</a:t>
            </a:r>
            <a:r>
              <a:rPr lang="en"/>
              <a:t> lifecycle and key p</a:t>
            </a:r>
            <a:r>
              <a:rPr lang="en"/>
              <a:t>ersonas</a:t>
            </a:r>
            <a:endParaRPr/>
          </a:p>
        </p:txBody>
      </p:sp>
      <p:sp>
        <p:nvSpPr>
          <p:cNvPr id="2795" name="Google Shape;2795;p215"/>
          <p:cNvSpPr/>
          <p:nvPr/>
        </p:nvSpPr>
        <p:spPr>
          <a:xfrm>
            <a:off x="6781934" y="3621175"/>
            <a:ext cx="27099" cy="27048"/>
          </a:xfrm>
          <a:custGeom>
            <a:rect b="b" l="l" r="r" t="t"/>
            <a:pathLst>
              <a:path extrusionOk="0" h="539" w="540">
                <a:moveTo>
                  <a:pt x="270" y="0"/>
                </a:moveTo>
                <a:lnTo>
                  <a:pt x="163" y="27"/>
                </a:lnTo>
                <a:lnTo>
                  <a:pt x="82" y="81"/>
                </a:lnTo>
                <a:lnTo>
                  <a:pt x="1" y="162"/>
                </a:lnTo>
                <a:lnTo>
                  <a:pt x="1" y="269"/>
                </a:lnTo>
                <a:lnTo>
                  <a:pt x="1" y="377"/>
                </a:lnTo>
                <a:lnTo>
                  <a:pt x="82" y="458"/>
                </a:lnTo>
                <a:lnTo>
                  <a:pt x="163" y="512"/>
                </a:lnTo>
                <a:lnTo>
                  <a:pt x="270" y="539"/>
                </a:lnTo>
                <a:lnTo>
                  <a:pt x="378" y="512"/>
                </a:lnTo>
                <a:lnTo>
                  <a:pt x="459" y="458"/>
                </a:lnTo>
                <a:lnTo>
                  <a:pt x="513" y="377"/>
                </a:lnTo>
                <a:lnTo>
                  <a:pt x="540" y="269"/>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15"/>
          <p:cNvSpPr/>
          <p:nvPr/>
        </p:nvSpPr>
        <p:spPr>
          <a:xfrm>
            <a:off x="6781934" y="3621175"/>
            <a:ext cx="27099" cy="27048"/>
          </a:xfrm>
          <a:custGeom>
            <a:rect b="b" l="l" r="r" t="t"/>
            <a:pathLst>
              <a:path extrusionOk="0" fill="none" h="539" w="540">
                <a:moveTo>
                  <a:pt x="270" y="539"/>
                </a:moveTo>
                <a:lnTo>
                  <a:pt x="270" y="539"/>
                </a:lnTo>
                <a:lnTo>
                  <a:pt x="378" y="512"/>
                </a:lnTo>
                <a:lnTo>
                  <a:pt x="459" y="458"/>
                </a:lnTo>
                <a:lnTo>
                  <a:pt x="459" y="458"/>
                </a:lnTo>
                <a:lnTo>
                  <a:pt x="513" y="377"/>
                </a:lnTo>
                <a:lnTo>
                  <a:pt x="540" y="269"/>
                </a:lnTo>
                <a:lnTo>
                  <a:pt x="540" y="269"/>
                </a:lnTo>
                <a:lnTo>
                  <a:pt x="513" y="162"/>
                </a:lnTo>
                <a:lnTo>
                  <a:pt x="459" y="81"/>
                </a:lnTo>
                <a:lnTo>
                  <a:pt x="459" y="81"/>
                </a:lnTo>
                <a:lnTo>
                  <a:pt x="378" y="27"/>
                </a:lnTo>
                <a:lnTo>
                  <a:pt x="270" y="0"/>
                </a:lnTo>
                <a:lnTo>
                  <a:pt x="270" y="0"/>
                </a:lnTo>
                <a:lnTo>
                  <a:pt x="163" y="27"/>
                </a:lnTo>
                <a:lnTo>
                  <a:pt x="82" y="81"/>
                </a:lnTo>
                <a:lnTo>
                  <a:pt x="82" y="81"/>
                </a:lnTo>
                <a:lnTo>
                  <a:pt x="1" y="162"/>
                </a:lnTo>
                <a:lnTo>
                  <a:pt x="1" y="269"/>
                </a:lnTo>
                <a:lnTo>
                  <a:pt x="1" y="269"/>
                </a:lnTo>
                <a:lnTo>
                  <a:pt x="1" y="377"/>
                </a:lnTo>
                <a:lnTo>
                  <a:pt x="82" y="458"/>
                </a:lnTo>
                <a:lnTo>
                  <a:pt x="82" y="458"/>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15"/>
          <p:cNvSpPr/>
          <p:nvPr/>
        </p:nvSpPr>
        <p:spPr>
          <a:xfrm>
            <a:off x="6914470" y="3621175"/>
            <a:ext cx="2673272" cy="27048"/>
          </a:xfrm>
          <a:custGeom>
            <a:rect b="b" l="l" r="r" t="t"/>
            <a:pathLst>
              <a:path extrusionOk="0" h="539" w="53271">
                <a:moveTo>
                  <a:pt x="270" y="0"/>
                </a:moveTo>
                <a:lnTo>
                  <a:pt x="162" y="27"/>
                </a:lnTo>
                <a:lnTo>
                  <a:pt x="81" y="81"/>
                </a:lnTo>
                <a:lnTo>
                  <a:pt x="1" y="162"/>
                </a:lnTo>
                <a:lnTo>
                  <a:pt x="1" y="269"/>
                </a:lnTo>
                <a:lnTo>
                  <a:pt x="1" y="377"/>
                </a:lnTo>
                <a:lnTo>
                  <a:pt x="81" y="458"/>
                </a:lnTo>
                <a:lnTo>
                  <a:pt x="162" y="512"/>
                </a:lnTo>
                <a:lnTo>
                  <a:pt x="270" y="539"/>
                </a:lnTo>
                <a:lnTo>
                  <a:pt x="351" y="512"/>
                </a:lnTo>
                <a:lnTo>
                  <a:pt x="459" y="458"/>
                </a:lnTo>
                <a:lnTo>
                  <a:pt x="512" y="377"/>
                </a:lnTo>
                <a:lnTo>
                  <a:pt x="539" y="269"/>
                </a:lnTo>
                <a:lnTo>
                  <a:pt x="512" y="162"/>
                </a:lnTo>
                <a:lnTo>
                  <a:pt x="459" y="81"/>
                </a:lnTo>
                <a:lnTo>
                  <a:pt x="351" y="27"/>
                </a:lnTo>
                <a:lnTo>
                  <a:pt x="270" y="0"/>
                </a:lnTo>
                <a:close/>
                <a:moveTo>
                  <a:pt x="2884" y="0"/>
                </a:moveTo>
                <a:lnTo>
                  <a:pt x="2803" y="27"/>
                </a:lnTo>
                <a:lnTo>
                  <a:pt x="2695" y="81"/>
                </a:lnTo>
                <a:lnTo>
                  <a:pt x="2641" y="162"/>
                </a:lnTo>
                <a:lnTo>
                  <a:pt x="2614" y="269"/>
                </a:lnTo>
                <a:lnTo>
                  <a:pt x="2641" y="377"/>
                </a:lnTo>
                <a:lnTo>
                  <a:pt x="2695" y="458"/>
                </a:lnTo>
                <a:lnTo>
                  <a:pt x="2803" y="512"/>
                </a:lnTo>
                <a:lnTo>
                  <a:pt x="2884" y="539"/>
                </a:lnTo>
                <a:lnTo>
                  <a:pt x="2991" y="512"/>
                </a:lnTo>
                <a:lnTo>
                  <a:pt x="3099" y="458"/>
                </a:lnTo>
                <a:lnTo>
                  <a:pt x="3153" y="377"/>
                </a:lnTo>
                <a:lnTo>
                  <a:pt x="3153" y="269"/>
                </a:lnTo>
                <a:lnTo>
                  <a:pt x="3153" y="162"/>
                </a:lnTo>
                <a:lnTo>
                  <a:pt x="3099" y="81"/>
                </a:lnTo>
                <a:lnTo>
                  <a:pt x="2991" y="27"/>
                </a:lnTo>
                <a:lnTo>
                  <a:pt x="2884" y="0"/>
                </a:lnTo>
                <a:close/>
                <a:moveTo>
                  <a:pt x="5524" y="0"/>
                </a:moveTo>
                <a:lnTo>
                  <a:pt x="5416" y="27"/>
                </a:lnTo>
                <a:lnTo>
                  <a:pt x="5336" y="81"/>
                </a:lnTo>
                <a:lnTo>
                  <a:pt x="5282" y="162"/>
                </a:lnTo>
                <a:lnTo>
                  <a:pt x="5255" y="269"/>
                </a:lnTo>
                <a:lnTo>
                  <a:pt x="5282" y="377"/>
                </a:lnTo>
                <a:lnTo>
                  <a:pt x="5336" y="458"/>
                </a:lnTo>
                <a:lnTo>
                  <a:pt x="5416" y="512"/>
                </a:lnTo>
                <a:lnTo>
                  <a:pt x="5524" y="539"/>
                </a:lnTo>
                <a:lnTo>
                  <a:pt x="5632" y="512"/>
                </a:lnTo>
                <a:lnTo>
                  <a:pt x="5713" y="458"/>
                </a:lnTo>
                <a:lnTo>
                  <a:pt x="5794" y="377"/>
                </a:lnTo>
                <a:lnTo>
                  <a:pt x="5794" y="269"/>
                </a:lnTo>
                <a:lnTo>
                  <a:pt x="5794" y="162"/>
                </a:lnTo>
                <a:lnTo>
                  <a:pt x="5713" y="81"/>
                </a:lnTo>
                <a:lnTo>
                  <a:pt x="5632" y="27"/>
                </a:lnTo>
                <a:lnTo>
                  <a:pt x="5524" y="0"/>
                </a:lnTo>
                <a:close/>
                <a:moveTo>
                  <a:pt x="8165" y="0"/>
                </a:moveTo>
                <a:lnTo>
                  <a:pt x="8057" y="27"/>
                </a:lnTo>
                <a:lnTo>
                  <a:pt x="7976" y="81"/>
                </a:lnTo>
                <a:lnTo>
                  <a:pt x="7922" y="162"/>
                </a:lnTo>
                <a:lnTo>
                  <a:pt x="7895" y="269"/>
                </a:lnTo>
                <a:lnTo>
                  <a:pt x="7922" y="377"/>
                </a:lnTo>
                <a:lnTo>
                  <a:pt x="7976" y="458"/>
                </a:lnTo>
                <a:lnTo>
                  <a:pt x="8057" y="512"/>
                </a:lnTo>
                <a:lnTo>
                  <a:pt x="8165" y="539"/>
                </a:lnTo>
                <a:lnTo>
                  <a:pt x="8273" y="512"/>
                </a:lnTo>
                <a:lnTo>
                  <a:pt x="8353" y="458"/>
                </a:lnTo>
                <a:lnTo>
                  <a:pt x="8407" y="377"/>
                </a:lnTo>
                <a:lnTo>
                  <a:pt x="8434" y="269"/>
                </a:lnTo>
                <a:lnTo>
                  <a:pt x="8407" y="162"/>
                </a:lnTo>
                <a:lnTo>
                  <a:pt x="8353" y="81"/>
                </a:lnTo>
                <a:lnTo>
                  <a:pt x="8273" y="27"/>
                </a:lnTo>
                <a:lnTo>
                  <a:pt x="8165" y="0"/>
                </a:lnTo>
                <a:close/>
                <a:moveTo>
                  <a:pt x="10805" y="0"/>
                </a:moveTo>
                <a:lnTo>
                  <a:pt x="10698" y="27"/>
                </a:lnTo>
                <a:lnTo>
                  <a:pt x="10617" y="81"/>
                </a:lnTo>
                <a:lnTo>
                  <a:pt x="10563" y="162"/>
                </a:lnTo>
                <a:lnTo>
                  <a:pt x="10536" y="269"/>
                </a:lnTo>
                <a:lnTo>
                  <a:pt x="10563" y="377"/>
                </a:lnTo>
                <a:lnTo>
                  <a:pt x="10617" y="458"/>
                </a:lnTo>
                <a:lnTo>
                  <a:pt x="10698" y="512"/>
                </a:lnTo>
                <a:lnTo>
                  <a:pt x="10805" y="539"/>
                </a:lnTo>
                <a:lnTo>
                  <a:pt x="10913" y="512"/>
                </a:lnTo>
                <a:lnTo>
                  <a:pt x="10994" y="458"/>
                </a:lnTo>
                <a:lnTo>
                  <a:pt x="11048" y="377"/>
                </a:lnTo>
                <a:lnTo>
                  <a:pt x="11075" y="269"/>
                </a:lnTo>
                <a:lnTo>
                  <a:pt x="11048" y="162"/>
                </a:lnTo>
                <a:lnTo>
                  <a:pt x="10994" y="81"/>
                </a:lnTo>
                <a:lnTo>
                  <a:pt x="10913" y="27"/>
                </a:lnTo>
                <a:lnTo>
                  <a:pt x="10805" y="0"/>
                </a:lnTo>
                <a:close/>
                <a:moveTo>
                  <a:pt x="13446" y="0"/>
                </a:moveTo>
                <a:lnTo>
                  <a:pt x="13338" y="27"/>
                </a:lnTo>
                <a:lnTo>
                  <a:pt x="13257" y="81"/>
                </a:lnTo>
                <a:lnTo>
                  <a:pt x="13203" y="162"/>
                </a:lnTo>
                <a:lnTo>
                  <a:pt x="13177" y="269"/>
                </a:lnTo>
                <a:lnTo>
                  <a:pt x="13203" y="377"/>
                </a:lnTo>
                <a:lnTo>
                  <a:pt x="13257" y="458"/>
                </a:lnTo>
                <a:lnTo>
                  <a:pt x="13338" y="512"/>
                </a:lnTo>
                <a:lnTo>
                  <a:pt x="13446" y="539"/>
                </a:lnTo>
                <a:lnTo>
                  <a:pt x="13554" y="512"/>
                </a:lnTo>
                <a:lnTo>
                  <a:pt x="13635" y="458"/>
                </a:lnTo>
                <a:lnTo>
                  <a:pt x="13688" y="377"/>
                </a:lnTo>
                <a:lnTo>
                  <a:pt x="13715" y="269"/>
                </a:lnTo>
                <a:lnTo>
                  <a:pt x="13688" y="162"/>
                </a:lnTo>
                <a:lnTo>
                  <a:pt x="13635" y="81"/>
                </a:lnTo>
                <a:lnTo>
                  <a:pt x="13554" y="27"/>
                </a:lnTo>
                <a:lnTo>
                  <a:pt x="13446" y="0"/>
                </a:lnTo>
                <a:close/>
                <a:moveTo>
                  <a:pt x="16087" y="0"/>
                </a:moveTo>
                <a:lnTo>
                  <a:pt x="15979" y="27"/>
                </a:lnTo>
                <a:lnTo>
                  <a:pt x="15898" y="81"/>
                </a:lnTo>
                <a:lnTo>
                  <a:pt x="15844" y="162"/>
                </a:lnTo>
                <a:lnTo>
                  <a:pt x="15817" y="269"/>
                </a:lnTo>
                <a:lnTo>
                  <a:pt x="15844" y="377"/>
                </a:lnTo>
                <a:lnTo>
                  <a:pt x="15898" y="458"/>
                </a:lnTo>
                <a:lnTo>
                  <a:pt x="15979" y="512"/>
                </a:lnTo>
                <a:lnTo>
                  <a:pt x="16087" y="539"/>
                </a:lnTo>
                <a:lnTo>
                  <a:pt x="16194" y="512"/>
                </a:lnTo>
                <a:lnTo>
                  <a:pt x="16275" y="458"/>
                </a:lnTo>
                <a:lnTo>
                  <a:pt x="16329" y="377"/>
                </a:lnTo>
                <a:lnTo>
                  <a:pt x="16356" y="269"/>
                </a:lnTo>
                <a:lnTo>
                  <a:pt x="16329" y="162"/>
                </a:lnTo>
                <a:lnTo>
                  <a:pt x="16275" y="81"/>
                </a:lnTo>
                <a:lnTo>
                  <a:pt x="16194" y="27"/>
                </a:lnTo>
                <a:lnTo>
                  <a:pt x="16087" y="0"/>
                </a:lnTo>
                <a:close/>
                <a:moveTo>
                  <a:pt x="18727" y="0"/>
                </a:moveTo>
                <a:lnTo>
                  <a:pt x="18619" y="27"/>
                </a:lnTo>
                <a:lnTo>
                  <a:pt x="18539" y="81"/>
                </a:lnTo>
                <a:lnTo>
                  <a:pt x="18458" y="162"/>
                </a:lnTo>
                <a:lnTo>
                  <a:pt x="18458" y="269"/>
                </a:lnTo>
                <a:lnTo>
                  <a:pt x="18458" y="377"/>
                </a:lnTo>
                <a:lnTo>
                  <a:pt x="18539" y="458"/>
                </a:lnTo>
                <a:lnTo>
                  <a:pt x="18619" y="512"/>
                </a:lnTo>
                <a:lnTo>
                  <a:pt x="18727" y="539"/>
                </a:lnTo>
                <a:lnTo>
                  <a:pt x="18835" y="512"/>
                </a:lnTo>
                <a:lnTo>
                  <a:pt x="18916" y="458"/>
                </a:lnTo>
                <a:lnTo>
                  <a:pt x="18970" y="377"/>
                </a:lnTo>
                <a:lnTo>
                  <a:pt x="18997" y="269"/>
                </a:lnTo>
                <a:lnTo>
                  <a:pt x="18970" y="162"/>
                </a:lnTo>
                <a:lnTo>
                  <a:pt x="18916" y="81"/>
                </a:lnTo>
                <a:lnTo>
                  <a:pt x="18835" y="27"/>
                </a:lnTo>
                <a:lnTo>
                  <a:pt x="18727" y="0"/>
                </a:lnTo>
                <a:close/>
                <a:moveTo>
                  <a:pt x="21368" y="0"/>
                </a:moveTo>
                <a:lnTo>
                  <a:pt x="21260" y="27"/>
                </a:lnTo>
                <a:lnTo>
                  <a:pt x="21152" y="81"/>
                </a:lnTo>
                <a:lnTo>
                  <a:pt x="21098" y="162"/>
                </a:lnTo>
                <a:lnTo>
                  <a:pt x="21098" y="269"/>
                </a:lnTo>
                <a:lnTo>
                  <a:pt x="21098" y="377"/>
                </a:lnTo>
                <a:lnTo>
                  <a:pt x="21152" y="458"/>
                </a:lnTo>
                <a:lnTo>
                  <a:pt x="21260" y="512"/>
                </a:lnTo>
                <a:lnTo>
                  <a:pt x="21368" y="539"/>
                </a:lnTo>
                <a:lnTo>
                  <a:pt x="21449" y="512"/>
                </a:lnTo>
                <a:lnTo>
                  <a:pt x="21556" y="458"/>
                </a:lnTo>
                <a:lnTo>
                  <a:pt x="21610" y="377"/>
                </a:lnTo>
                <a:lnTo>
                  <a:pt x="21637" y="269"/>
                </a:lnTo>
                <a:lnTo>
                  <a:pt x="21610" y="162"/>
                </a:lnTo>
                <a:lnTo>
                  <a:pt x="21556" y="81"/>
                </a:lnTo>
                <a:lnTo>
                  <a:pt x="21449" y="27"/>
                </a:lnTo>
                <a:lnTo>
                  <a:pt x="21368" y="0"/>
                </a:lnTo>
                <a:close/>
                <a:moveTo>
                  <a:pt x="23981" y="0"/>
                </a:moveTo>
                <a:lnTo>
                  <a:pt x="23874" y="27"/>
                </a:lnTo>
                <a:lnTo>
                  <a:pt x="23793" y="81"/>
                </a:lnTo>
                <a:lnTo>
                  <a:pt x="23739" y="162"/>
                </a:lnTo>
                <a:lnTo>
                  <a:pt x="23712" y="269"/>
                </a:lnTo>
                <a:lnTo>
                  <a:pt x="23739" y="377"/>
                </a:lnTo>
                <a:lnTo>
                  <a:pt x="23793" y="458"/>
                </a:lnTo>
                <a:lnTo>
                  <a:pt x="23874" y="512"/>
                </a:lnTo>
                <a:lnTo>
                  <a:pt x="23981" y="539"/>
                </a:lnTo>
                <a:lnTo>
                  <a:pt x="24089" y="512"/>
                </a:lnTo>
                <a:lnTo>
                  <a:pt x="24170" y="458"/>
                </a:lnTo>
                <a:lnTo>
                  <a:pt x="24251" y="377"/>
                </a:lnTo>
                <a:lnTo>
                  <a:pt x="24251" y="269"/>
                </a:lnTo>
                <a:lnTo>
                  <a:pt x="24251" y="162"/>
                </a:lnTo>
                <a:lnTo>
                  <a:pt x="24170" y="81"/>
                </a:lnTo>
                <a:lnTo>
                  <a:pt x="24089" y="27"/>
                </a:lnTo>
                <a:lnTo>
                  <a:pt x="23981" y="0"/>
                </a:lnTo>
                <a:close/>
                <a:moveTo>
                  <a:pt x="26622" y="0"/>
                </a:moveTo>
                <a:lnTo>
                  <a:pt x="26514" y="27"/>
                </a:lnTo>
                <a:lnTo>
                  <a:pt x="26433" y="81"/>
                </a:lnTo>
                <a:lnTo>
                  <a:pt x="26379" y="162"/>
                </a:lnTo>
                <a:lnTo>
                  <a:pt x="26352" y="269"/>
                </a:lnTo>
                <a:lnTo>
                  <a:pt x="26379" y="377"/>
                </a:lnTo>
                <a:lnTo>
                  <a:pt x="26433" y="458"/>
                </a:lnTo>
                <a:lnTo>
                  <a:pt x="26514" y="512"/>
                </a:lnTo>
                <a:lnTo>
                  <a:pt x="26622" y="539"/>
                </a:lnTo>
                <a:lnTo>
                  <a:pt x="26730" y="512"/>
                </a:lnTo>
                <a:lnTo>
                  <a:pt x="26811" y="458"/>
                </a:lnTo>
                <a:lnTo>
                  <a:pt x="26864" y="377"/>
                </a:lnTo>
                <a:lnTo>
                  <a:pt x="26891" y="269"/>
                </a:lnTo>
                <a:lnTo>
                  <a:pt x="26864" y="162"/>
                </a:lnTo>
                <a:lnTo>
                  <a:pt x="26811" y="81"/>
                </a:lnTo>
                <a:lnTo>
                  <a:pt x="26730" y="27"/>
                </a:lnTo>
                <a:lnTo>
                  <a:pt x="26622" y="0"/>
                </a:lnTo>
                <a:close/>
                <a:moveTo>
                  <a:pt x="29263" y="0"/>
                </a:moveTo>
                <a:lnTo>
                  <a:pt x="29155" y="27"/>
                </a:lnTo>
                <a:lnTo>
                  <a:pt x="29074" y="81"/>
                </a:lnTo>
                <a:lnTo>
                  <a:pt x="29020" y="162"/>
                </a:lnTo>
                <a:lnTo>
                  <a:pt x="28993" y="269"/>
                </a:lnTo>
                <a:lnTo>
                  <a:pt x="29020" y="377"/>
                </a:lnTo>
                <a:lnTo>
                  <a:pt x="29074" y="458"/>
                </a:lnTo>
                <a:lnTo>
                  <a:pt x="29155" y="512"/>
                </a:lnTo>
                <a:lnTo>
                  <a:pt x="29263" y="539"/>
                </a:lnTo>
                <a:lnTo>
                  <a:pt x="29370" y="512"/>
                </a:lnTo>
                <a:lnTo>
                  <a:pt x="29451" y="458"/>
                </a:lnTo>
                <a:lnTo>
                  <a:pt x="29505" y="377"/>
                </a:lnTo>
                <a:lnTo>
                  <a:pt x="29532" y="269"/>
                </a:lnTo>
                <a:lnTo>
                  <a:pt x="29505" y="162"/>
                </a:lnTo>
                <a:lnTo>
                  <a:pt x="29451" y="81"/>
                </a:lnTo>
                <a:lnTo>
                  <a:pt x="29370" y="27"/>
                </a:lnTo>
                <a:lnTo>
                  <a:pt x="29263" y="0"/>
                </a:lnTo>
                <a:close/>
                <a:moveTo>
                  <a:pt x="31903" y="0"/>
                </a:moveTo>
                <a:lnTo>
                  <a:pt x="31795" y="27"/>
                </a:lnTo>
                <a:lnTo>
                  <a:pt x="31714" y="81"/>
                </a:lnTo>
                <a:lnTo>
                  <a:pt x="31661" y="162"/>
                </a:lnTo>
                <a:lnTo>
                  <a:pt x="31634" y="269"/>
                </a:lnTo>
                <a:lnTo>
                  <a:pt x="31661" y="377"/>
                </a:lnTo>
                <a:lnTo>
                  <a:pt x="31714" y="458"/>
                </a:lnTo>
                <a:lnTo>
                  <a:pt x="31795" y="512"/>
                </a:lnTo>
                <a:lnTo>
                  <a:pt x="31903" y="539"/>
                </a:lnTo>
                <a:lnTo>
                  <a:pt x="32011" y="512"/>
                </a:lnTo>
                <a:lnTo>
                  <a:pt x="32092" y="458"/>
                </a:lnTo>
                <a:lnTo>
                  <a:pt x="32146" y="377"/>
                </a:lnTo>
                <a:lnTo>
                  <a:pt x="32173" y="269"/>
                </a:lnTo>
                <a:lnTo>
                  <a:pt x="32146" y="162"/>
                </a:lnTo>
                <a:lnTo>
                  <a:pt x="32092" y="81"/>
                </a:lnTo>
                <a:lnTo>
                  <a:pt x="32011" y="27"/>
                </a:lnTo>
                <a:lnTo>
                  <a:pt x="31903" y="0"/>
                </a:lnTo>
                <a:close/>
                <a:moveTo>
                  <a:pt x="34544" y="0"/>
                </a:moveTo>
                <a:lnTo>
                  <a:pt x="34436" y="27"/>
                </a:lnTo>
                <a:lnTo>
                  <a:pt x="34355" y="81"/>
                </a:lnTo>
                <a:lnTo>
                  <a:pt x="34301" y="162"/>
                </a:lnTo>
                <a:lnTo>
                  <a:pt x="34274" y="269"/>
                </a:lnTo>
                <a:lnTo>
                  <a:pt x="34301" y="377"/>
                </a:lnTo>
                <a:lnTo>
                  <a:pt x="34355" y="458"/>
                </a:lnTo>
                <a:lnTo>
                  <a:pt x="34436" y="512"/>
                </a:lnTo>
                <a:lnTo>
                  <a:pt x="34544" y="539"/>
                </a:lnTo>
                <a:lnTo>
                  <a:pt x="34651" y="512"/>
                </a:lnTo>
                <a:lnTo>
                  <a:pt x="34732" y="458"/>
                </a:lnTo>
                <a:lnTo>
                  <a:pt x="34786" y="377"/>
                </a:lnTo>
                <a:lnTo>
                  <a:pt x="34813" y="269"/>
                </a:lnTo>
                <a:lnTo>
                  <a:pt x="34786" y="162"/>
                </a:lnTo>
                <a:lnTo>
                  <a:pt x="34732" y="81"/>
                </a:lnTo>
                <a:lnTo>
                  <a:pt x="34651" y="27"/>
                </a:lnTo>
                <a:lnTo>
                  <a:pt x="34544" y="0"/>
                </a:lnTo>
                <a:close/>
                <a:moveTo>
                  <a:pt x="37184" y="0"/>
                </a:moveTo>
                <a:lnTo>
                  <a:pt x="37076" y="27"/>
                </a:lnTo>
                <a:lnTo>
                  <a:pt x="36996" y="81"/>
                </a:lnTo>
                <a:lnTo>
                  <a:pt x="36942" y="162"/>
                </a:lnTo>
                <a:lnTo>
                  <a:pt x="36915" y="269"/>
                </a:lnTo>
                <a:lnTo>
                  <a:pt x="36942" y="377"/>
                </a:lnTo>
                <a:lnTo>
                  <a:pt x="36996" y="458"/>
                </a:lnTo>
                <a:lnTo>
                  <a:pt x="37076" y="512"/>
                </a:lnTo>
                <a:lnTo>
                  <a:pt x="37184" y="539"/>
                </a:lnTo>
                <a:lnTo>
                  <a:pt x="37292" y="512"/>
                </a:lnTo>
                <a:lnTo>
                  <a:pt x="37373" y="458"/>
                </a:lnTo>
                <a:lnTo>
                  <a:pt x="37427" y="377"/>
                </a:lnTo>
                <a:lnTo>
                  <a:pt x="37454" y="269"/>
                </a:lnTo>
                <a:lnTo>
                  <a:pt x="37427" y="162"/>
                </a:lnTo>
                <a:lnTo>
                  <a:pt x="37373" y="81"/>
                </a:lnTo>
                <a:lnTo>
                  <a:pt x="37292" y="27"/>
                </a:lnTo>
                <a:lnTo>
                  <a:pt x="37184" y="0"/>
                </a:lnTo>
                <a:close/>
                <a:moveTo>
                  <a:pt x="39825" y="0"/>
                </a:moveTo>
                <a:lnTo>
                  <a:pt x="39717" y="27"/>
                </a:lnTo>
                <a:lnTo>
                  <a:pt x="39636" y="81"/>
                </a:lnTo>
                <a:lnTo>
                  <a:pt x="39555" y="162"/>
                </a:lnTo>
                <a:lnTo>
                  <a:pt x="39555" y="269"/>
                </a:lnTo>
                <a:lnTo>
                  <a:pt x="39555" y="377"/>
                </a:lnTo>
                <a:lnTo>
                  <a:pt x="39636" y="458"/>
                </a:lnTo>
                <a:lnTo>
                  <a:pt x="39717" y="512"/>
                </a:lnTo>
                <a:lnTo>
                  <a:pt x="39825" y="539"/>
                </a:lnTo>
                <a:lnTo>
                  <a:pt x="39906" y="512"/>
                </a:lnTo>
                <a:lnTo>
                  <a:pt x="40013" y="458"/>
                </a:lnTo>
                <a:lnTo>
                  <a:pt x="40067" y="377"/>
                </a:lnTo>
                <a:lnTo>
                  <a:pt x="40094" y="269"/>
                </a:lnTo>
                <a:lnTo>
                  <a:pt x="40067" y="162"/>
                </a:lnTo>
                <a:lnTo>
                  <a:pt x="40013" y="81"/>
                </a:lnTo>
                <a:lnTo>
                  <a:pt x="39906" y="27"/>
                </a:lnTo>
                <a:lnTo>
                  <a:pt x="39825" y="0"/>
                </a:lnTo>
                <a:close/>
                <a:moveTo>
                  <a:pt x="42438" y="0"/>
                </a:moveTo>
                <a:lnTo>
                  <a:pt x="42358" y="27"/>
                </a:lnTo>
                <a:lnTo>
                  <a:pt x="42250" y="81"/>
                </a:lnTo>
                <a:lnTo>
                  <a:pt x="42196" y="162"/>
                </a:lnTo>
                <a:lnTo>
                  <a:pt x="42169" y="269"/>
                </a:lnTo>
                <a:lnTo>
                  <a:pt x="42196" y="377"/>
                </a:lnTo>
                <a:lnTo>
                  <a:pt x="42250" y="458"/>
                </a:lnTo>
                <a:lnTo>
                  <a:pt x="42358" y="512"/>
                </a:lnTo>
                <a:lnTo>
                  <a:pt x="42438" y="539"/>
                </a:lnTo>
                <a:lnTo>
                  <a:pt x="42546" y="512"/>
                </a:lnTo>
                <a:lnTo>
                  <a:pt x="42654" y="458"/>
                </a:lnTo>
                <a:lnTo>
                  <a:pt x="42708" y="377"/>
                </a:lnTo>
                <a:lnTo>
                  <a:pt x="42708" y="269"/>
                </a:lnTo>
                <a:lnTo>
                  <a:pt x="42708" y="162"/>
                </a:lnTo>
                <a:lnTo>
                  <a:pt x="42654" y="81"/>
                </a:lnTo>
                <a:lnTo>
                  <a:pt x="42546" y="27"/>
                </a:lnTo>
                <a:lnTo>
                  <a:pt x="42438" y="0"/>
                </a:lnTo>
                <a:close/>
                <a:moveTo>
                  <a:pt x="45079" y="0"/>
                </a:moveTo>
                <a:lnTo>
                  <a:pt x="44971" y="27"/>
                </a:lnTo>
                <a:lnTo>
                  <a:pt x="44890" y="81"/>
                </a:lnTo>
                <a:lnTo>
                  <a:pt x="44837" y="162"/>
                </a:lnTo>
                <a:lnTo>
                  <a:pt x="44810" y="269"/>
                </a:lnTo>
                <a:lnTo>
                  <a:pt x="44837" y="377"/>
                </a:lnTo>
                <a:lnTo>
                  <a:pt x="44890" y="458"/>
                </a:lnTo>
                <a:lnTo>
                  <a:pt x="44971" y="512"/>
                </a:lnTo>
                <a:lnTo>
                  <a:pt x="45079" y="539"/>
                </a:lnTo>
                <a:lnTo>
                  <a:pt x="45187" y="512"/>
                </a:lnTo>
                <a:lnTo>
                  <a:pt x="45268" y="458"/>
                </a:lnTo>
                <a:lnTo>
                  <a:pt x="45349" y="377"/>
                </a:lnTo>
                <a:lnTo>
                  <a:pt x="45349" y="269"/>
                </a:lnTo>
                <a:lnTo>
                  <a:pt x="45349" y="162"/>
                </a:lnTo>
                <a:lnTo>
                  <a:pt x="45268" y="81"/>
                </a:lnTo>
                <a:lnTo>
                  <a:pt x="45187" y="27"/>
                </a:lnTo>
                <a:lnTo>
                  <a:pt x="45079" y="0"/>
                </a:lnTo>
                <a:close/>
                <a:moveTo>
                  <a:pt x="47720" y="0"/>
                </a:moveTo>
                <a:lnTo>
                  <a:pt x="47612" y="27"/>
                </a:lnTo>
                <a:lnTo>
                  <a:pt x="47531" y="81"/>
                </a:lnTo>
                <a:lnTo>
                  <a:pt x="47477" y="162"/>
                </a:lnTo>
                <a:lnTo>
                  <a:pt x="47450" y="269"/>
                </a:lnTo>
                <a:lnTo>
                  <a:pt x="47477" y="377"/>
                </a:lnTo>
                <a:lnTo>
                  <a:pt x="47531" y="458"/>
                </a:lnTo>
                <a:lnTo>
                  <a:pt x="47612" y="512"/>
                </a:lnTo>
                <a:lnTo>
                  <a:pt x="47720" y="539"/>
                </a:lnTo>
                <a:lnTo>
                  <a:pt x="47827" y="512"/>
                </a:lnTo>
                <a:lnTo>
                  <a:pt x="47908" y="458"/>
                </a:lnTo>
                <a:lnTo>
                  <a:pt x="47962" y="377"/>
                </a:lnTo>
                <a:lnTo>
                  <a:pt x="47989" y="269"/>
                </a:lnTo>
                <a:lnTo>
                  <a:pt x="47962" y="162"/>
                </a:lnTo>
                <a:lnTo>
                  <a:pt x="47908" y="81"/>
                </a:lnTo>
                <a:lnTo>
                  <a:pt x="47827" y="27"/>
                </a:lnTo>
                <a:lnTo>
                  <a:pt x="47720" y="0"/>
                </a:lnTo>
                <a:close/>
                <a:moveTo>
                  <a:pt x="50360" y="0"/>
                </a:moveTo>
                <a:lnTo>
                  <a:pt x="50252" y="27"/>
                </a:lnTo>
                <a:lnTo>
                  <a:pt x="50172" y="81"/>
                </a:lnTo>
                <a:lnTo>
                  <a:pt x="50118" y="162"/>
                </a:lnTo>
                <a:lnTo>
                  <a:pt x="50091" y="269"/>
                </a:lnTo>
                <a:lnTo>
                  <a:pt x="50118" y="377"/>
                </a:lnTo>
                <a:lnTo>
                  <a:pt x="50172" y="458"/>
                </a:lnTo>
                <a:lnTo>
                  <a:pt x="50252" y="512"/>
                </a:lnTo>
                <a:lnTo>
                  <a:pt x="50360" y="539"/>
                </a:lnTo>
                <a:lnTo>
                  <a:pt x="50468" y="512"/>
                </a:lnTo>
                <a:lnTo>
                  <a:pt x="50549" y="458"/>
                </a:lnTo>
                <a:lnTo>
                  <a:pt x="50603" y="377"/>
                </a:lnTo>
                <a:lnTo>
                  <a:pt x="50630" y="269"/>
                </a:lnTo>
                <a:lnTo>
                  <a:pt x="50603" y="162"/>
                </a:lnTo>
                <a:lnTo>
                  <a:pt x="50549" y="81"/>
                </a:lnTo>
                <a:lnTo>
                  <a:pt x="50468" y="27"/>
                </a:lnTo>
                <a:lnTo>
                  <a:pt x="50360" y="0"/>
                </a:lnTo>
                <a:close/>
                <a:moveTo>
                  <a:pt x="53001" y="0"/>
                </a:moveTo>
                <a:lnTo>
                  <a:pt x="52893" y="27"/>
                </a:lnTo>
                <a:lnTo>
                  <a:pt x="52812" y="81"/>
                </a:lnTo>
                <a:lnTo>
                  <a:pt x="52758" y="162"/>
                </a:lnTo>
                <a:lnTo>
                  <a:pt x="52731" y="269"/>
                </a:lnTo>
                <a:lnTo>
                  <a:pt x="52758" y="377"/>
                </a:lnTo>
                <a:lnTo>
                  <a:pt x="52812" y="458"/>
                </a:lnTo>
                <a:lnTo>
                  <a:pt x="52893" y="512"/>
                </a:lnTo>
                <a:lnTo>
                  <a:pt x="53001" y="539"/>
                </a:lnTo>
                <a:lnTo>
                  <a:pt x="53109" y="512"/>
                </a:lnTo>
                <a:lnTo>
                  <a:pt x="53189" y="458"/>
                </a:lnTo>
                <a:lnTo>
                  <a:pt x="53243" y="377"/>
                </a:lnTo>
                <a:lnTo>
                  <a:pt x="53270" y="269"/>
                </a:lnTo>
                <a:lnTo>
                  <a:pt x="53243" y="162"/>
                </a:lnTo>
                <a:lnTo>
                  <a:pt x="53189" y="81"/>
                </a:lnTo>
                <a:lnTo>
                  <a:pt x="53109" y="27"/>
                </a:lnTo>
                <a:lnTo>
                  <a:pt x="53001"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5"/>
          <p:cNvSpPr/>
          <p:nvPr/>
        </p:nvSpPr>
        <p:spPr>
          <a:xfrm>
            <a:off x="9693214" y="3995850"/>
            <a:ext cx="27099" cy="27048"/>
          </a:xfrm>
          <a:custGeom>
            <a:rect b="b" l="l" r="r" t="t"/>
            <a:pathLst>
              <a:path extrusionOk="0" fill="none" h="539" w="540">
                <a:moveTo>
                  <a:pt x="270" y="539"/>
                </a:moveTo>
                <a:lnTo>
                  <a:pt x="270" y="539"/>
                </a:lnTo>
                <a:lnTo>
                  <a:pt x="378" y="512"/>
                </a:lnTo>
                <a:lnTo>
                  <a:pt x="459" y="458"/>
                </a:lnTo>
                <a:lnTo>
                  <a:pt x="459" y="458"/>
                </a:lnTo>
                <a:lnTo>
                  <a:pt x="513" y="377"/>
                </a:lnTo>
                <a:lnTo>
                  <a:pt x="540" y="269"/>
                </a:lnTo>
                <a:lnTo>
                  <a:pt x="540" y="269"/>
                </a:lnTo>
                <a:lnTo>
                  <a:pt x="513" y="162"/>
                </a:lnTo>
                <a:lnTo>
                  <a:pt x="459" y="81"/>
                </a:lnTo>
                <a:lnTo>
                  <a:pt x="459" y="81"/>
                </a:lnTo>
                <a:lnTo>
                  <a:pt x="378" y="27"/>
                </a:lnTo>
                <a:lnTo>
                  <a:pt x="270" y="0"/>
                </a:lnTo>
                <a:lnTo>
                  <a:pt x="270" y="0"/>
                </a:lnTo>
                <a:lnTo>
                  <a:pt x="163" y="27"/>
                </a:lnTo>
                <a:lnTo>
                  <a:pt x="82" y="81"/>
                </a:lnTo>
                <a:lnTo>
                  <a:pt x="82" y="81"/>
                </a:lnTo>
                <a:lnTo>
                  <a:pt x="28" y="162"/>
                </a:lnTo>
                <a:lnTo>
                  <a:pt x="1" y="269"/>
                </a:lnTo>
                <a:lnTo>
                  <a:pt x="1" y="269"/>
                </a:lnTo>
                <a:lnTo>
                  <a:pt x="28" y="377"/>
                </a:lnTo>
                <a:lnTo>
                  <a:pt x="82" y="458"/>
                </a:lnTo>
                <a:lnTo>
                  <a:pt x="82" y="458"/>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5"/>
          <p:cNvSpPr/>
          <p:nvPr/>
        </p:nvSpPr>
        <p:spPr>
          <a:xfrm>
            <a:off x="5243138" y="3621175"/>
            <a:ext cx="27099" cy="27048"/>
          </a:xfrm>
          <a:custGeom>
            <a:rect b="b" l="l" r="r" t="t"/>
            <a:pathLst>
              <a:path extrusionOk="0" h="539" w="540">
                <a:moveTo>
                  <a:pt x="270" y="0"/>
                </a:moveTo>
                <a:lnTo>
                  <a:pt x="163" y="27"/>
                </a:lnTo>
                <a:lnTo>
                  <a:pt x="82" y="81"/>
                </a:lnTo>
                <a:lnTo>
                  <a:pt x="28" y="162"/>
                </a:lnTo>
                <a:lnTo>
                  <a:pt x="1" y="269"/>
                </a:lnTo>
                <a:lnTo>
                  <a:pt x="28" y="377"/>
                </a:lnTo>
                <a:lnTo>
                  <a:pt x="82" y="458"/>
                </a:lnTo>
                <a:lnTo>
                  <a:pt x="163" y="512"/>
                </a:lnTo>
                <a:lnTo>
                  <a:pt x="270" y="539"/>
                </a:lnTo>
                <a:lnTo>
                  <a:pt x="378" y="512"/>
                </a:lnTo>
                <a:lnTo>
                  <a:pt x="459" y="458"/>
                </a:lnTo>
                <a:lnTo>
                  <a:pt x="513" y="377"/>
                </a:lnTo>
                <a:lnTo>
                  <a:pt x="540" y="269"/>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5"/>
          <p:cNvSpPr/>
          <p:nvPr/>
        </p:nvSpPr>
        <p:spPr>
          <a:xfrm>
            <a:off x="5243138" y="3621175"/>
            <a:ext cx="27099" cy="27048"/>
          </a:xfrm>
          <a:custGeom>
            <a:rect b="b" l="l" r="r" t="t"/>
            <a:pathLst>
              <a:path extrusionOk="0" fill="none" h="539" w="540">
                <a:moveTo>
                  <a:pt x="270" y="539"/>
                </a:moveTo>
                <a:lnTo>
                  <a:pt x="270" y="539"/>
                </a:lnTo>
                <a:lnTo>
                  <a:pt x="378" y="512"/>
                </a:lnTo>
                <a:lnTo>
                  <a:pt x="459" y="458"/>
                </a:lnTo>
                <a:lnTo>
                  <a:pt x="459" y="458"/>
                </a:lnTo>
                <a:lnTo>
                  <a:pt x="513" y="377"/>
                </a:lnTo>
                <a:lnTo>
                  <a:pt x="540" y="269"/>
                </a:lnTo>
                <a:lnTo>
                  <a:pt x="540" y="269"/>
                </a:lnTo>
                <a:lnTo>
                  <a:pt x="513" y="162"/>
                </a:lnTo>
                <a:lnTo>
                  <a:pt x="459" y="81"/>
                </a:lnTo>
                <a:lnTo>
                  <a:pt x="459" y="81"/>
                </a:lnTo>
                <a:lnTo>
                  <a:pt x="378" y="27"/>
                </a:lnTo>
                <a:lnTo>
                  <a:pt x="270" y="0"/>
                </a:lnTo>
                <a:lnTo>
                  <a:pt x="270" y="0"/>
                </a:lnTo>
                <a:lnTo>
                  <a:pt x="163" y="27"/>
                </a:lnTo>
                <a:lnTo>
                  <a:pt x="82" y="81"/>
                </a:lnTo>
                <a:lnTo>
                  <a:pt x="82" y="81"/>
                </a:lnTo>
                <a:lnTo>
                  <a:pt x="28" y="162"/>
                </a:lnTo>
                <a:lnTo>
                  <a:pt x="1" y="269"/>
                </a:lnTo>
                <a:lnTo>
                  <a:pt x="1" y="269"/>
                </a:lnTo>
                <a:lnTo>
                  <a:pt x="28" y="377"/>
                </a:lnTo>
                <a:lnTo>
                  <a:pt x="82" y="458"/>
                </a:lnTo>
                <a:lnTo>
                  <a:pt x="82" y="458"/>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5"/>
          <p:cNvSpPr/>
          <p:nvPr/>
        </p:nvSpPr>
        <p:spPr>
          <a:xfrm>
            <a:off x="5382450" y="3621175"/>
            <a:ext cx="1285927" cy="27048"/>
          </a:xfrm>
          <a:custGeom>
            <a:rect b="b" l="l" r="r" t="t"/>
            <a:pathLst>
              <a:path extrusionOk="0" h="539" w="25625">
                <a:moveTo>
                  <a:pt x="270" y="0"/>
                </a:moveTo>
                <a:lnTo>
                  <a:pt x="162" y="27"/>
                </a:lnTo>
                <a:lnTo>
                  <a:pt x="81" y="81"/>
                </a:lnTo>
                <a:lnTo>
                  <a:pt x="27" y="162"/>
                </a:lnTo>
                <a:lnTo>
                  <a:pt x="0" y="269"/>
                </a:lnTo>
                <a:lnTo>
                  <a:pt x="27" y="377"/>
                </a:lnTo>
                <a:lnTo>
                  <a:pt x="81" y="458"/>
                </a:lnTo>
                <a:lnTo>
                  <a:pt x="162" y="512"/>
                </a:lnTo>
                <a:lnTo>
                  <a:pt x="270" y="539"/>
                </a:lnTo>
                <a:lnTo>
                  <a:pt x="377" y="512"/>
                </a:lnTo>
                <a:lnTo>
                  <a:pt x="458" y="458"/>
                </a:lnTo>
                <a:lnTo>
                  <a:pt x="539" y="377"/>
                </a:lnTo>
                <a:lnTo>
                  <a:pt x="539" y="269"/>
                </a:lnTo>
                <a:lnTo>
                  <a:pt x="539" y="162"/>
                </a:lnTo>
                <a:lnTo>
                  <a:pt x="458" y="81"/>
                </a:lnTo>
                <a:lnTo>
                  <a:pt x="377" y="27"/>
                </a:lnTo>
                <a:lnTo>
                  <a:pt x="270" y="0"/>
                </a:lnTo>
                <a:close/>
                <a:moveTo>
                  <a:pt x="3072" y="0"/>
                </a:moveTo>
                <a:lnTo>
                  <a:pt x="2964" y="27"/>
                </a:lnTo>
                <a:lnTo>
                  <a:pt x="2883" y="81"/>
                </a:lnTo>
                <a:lnTo>
                  <a:pt x="2829" y="162"/>
                </a:lnTo>
                <a:lnTo>
                  <a:pt x="2802" y="269"/>
                </a:lnTo>
                <a:lnTo>
                  <a:pt x="2829" y="377"/>
                </a:lnTo>
                <a:lnTo>
                  <a:pt x="2883" y="458"/>
                </a:lnTo>
                <a:lnTo>
                  <a:pt x="2964" y="512"/>
                </a:lnTo>
                <a:lnTo>
                  <a:pt x="3072" y="539"/>
                </a:lnTo>
                <a:lnTo>
                  <a:pt x="3180" y="512"/>
                </a:lnTo>
                <a:lnTo>
                  <a:pt x="3260" y="458"/>
                </a:lnTo>
                <a:lnTo>
                  <a:pt x="3314" y="377"/>
                </a:lnTo>
                <a:lnTo>
                  <a:pt x="3341" y="269"/>
                </a:lnTo>
                <a:lnTo>
                  <a:pt x="3314" y="162"/>
                </a:lnTo>
                <a:lnTo>
                  <a:pt x="3260" y="81"/>
                </a:lnTo>
                <a:lnTo>
                  <a:pt x="3180" y="27"/>
                </a:lnTo>
                <a:lnTo>
                  <a:pt x="3072" y="0"/>
                </a:lnTo>
                <a:close/>
                <a:moveTo>
                  <a:pt x="5847" y="0"/>
                </a:moveTo>
                <a:lnTo>
                  <a:pt x="5739" y="27"/>
                </a:lnTo>
                <a:lnTo>
                  <a:pt x="5659" y="81"/>
                </a:lnTo>
                <a:lnTo>
                  <a:pt x="5605" y="162"/>
                </a:lnTo>
                <a:lnTo>
                  <a:pt x="5578" y="269"/>
                </a:lnTo>
                <a:lnTo>
                  <a:pt x="5605" y="377"/>
                </a:lnTo>
                <a:lnTo>
                  <a:pt x="5659" y="458"/>
                </a:lnTo>
                <a:lnTo>
                  <a:pt x="5739" y="512"/>
                </a:lnTo>
                <a:lnTo>
                  <a:pt x="5847" y="539"/>
                </a:lnTo>
                <a:lnTo>
                  <a:pt x="5955" y="512"/>
                </a:lnTo>
                <a:lnTo>
                  <a:pt x="6036" y="458"/>
                </a:lnTo>
                <a:lnTo>
                  <a:pt x="6090" y="377"/>
                </a:lnTo>
                <a:lnTo>
                  <a:pt x="6117" y="269"/>
                </a:lnTo>
                <a:lnTo>
                  <a:pt x="6090" y="162"/>
                </a:lnTo>
                <a:lnTo>
                  <a:pt x="6036" y="81"/>
                </a:lnTo>
                <a:lnTo>
                  <a:pt x="5955" y="27"/>
                </a:lnTo>
                <a:lnTo>
                  <a:pt x="5847" y="0"/>
                </a:lnTo>
                <a:close/>
                <a:moveTo>
                  <a:pt x="8649" y="0"/>
                </a:moveTo>
                <a:lnTo>
                  <a:pt x="8542" y="27"/>
                </a:lnTo>
                <a:lnTo>
                  <a:pt x="8461" y="81"/>
                </a:lnTo>
                <a:lnTo>
                  <a:pt x="8380" y="162"/>
                </a:lnTo>
                <a:lnTo>
                  <a:pt x="8380" y="269"/>
                </a:lnTo>
                <a:lnTo>
                  <a:pt x="8380" y="377"/>
                </a:lnTo>
                <a:lnTo>
                  <a:pt x="8461" y="458"/>
                </a:lnTo>
                <a:lnTo>
                  <a:pt x="8542" y="512"/>
                </a:lnTo>
                <a:lnTo>
                  <a:pt x="8649" y="539"/>
                </a:lnTo>
                <a:lnTo>
                  <a:pt x="8757" y="512"/>
                </a:lnTo>
                <a:lnTo>
                  <a:pt x="8838" y="458"/>
                </a:lnTo>
                <a:lnTo>
                  <a:pt x="8892" y="377"/>
                </a:lnTo>
                <a:lnTo>
                  <a:pt x="8919" y="269"/>
                </a:lnTo>
                <a:lnTo>
                  <a:pt x="8892" y="162"/>
                </a:lnTo>
                <a:lnTo>
                  <a:pt x="8838" y="81"/>
                </a:lnTo>
                <a:lnTo>
                  <a:pt x="8757" y="27"/>
                </a:lnTo>
                <a:lnTo>
                  <a:pt x="8649" y="0"/>
                </a:lnTo>
                <a:close/>
                <a:moveTo>
                  <a:pt x="11425" y="0"/>
                </a:moveTo>
                <a:lnTo>
                  <a:pt x="11317" y="27"/>
                </a:lnTo>
                <a:lnTo>
                  <a:pt x="11236" y="81"/>
                </a:lnTo>
                <a:lnTo>
                  <a:pt x="11182" y="162"/>
                </a:lnTo>
                <a:lnTo>
                  <a:pt x="11155" y="269"/>
                </a:lnTo>
                <a:lnTo>
                  <a:pt x="11182" y="377"/>
                </a:lnTo>
                <a:lnTo>
                  <a:pt x="11236" y="458"/>
                </a:lnTo>
                <a:lnTo>
                  <a:pt x="11317" y="512"/>
                </a:lnTo>
                <a:lnTo>
                  <a:pt x="11425" y="539"/>
                </a:lnTo>
                <a:lnTo>
                  <a:pt x="11533" y="512"/>
                </a:lnTo>
                <a:lnTo>
                  <a:pt x="11613" y="458"/>
                </a:lnTo>
                <a:lnTo>
                  <a:pt x="11667" y="377"/>
                </a:lnTo>
                <a:lnTo>
                  <a:pt x="11694" y="269"/>
                </a:lnTo>
                <a:lnTo>
                  <a:pt x="11667" y="162"/>
                </a:lnTo>
                <a:lnTo>
                  <a:pt x="11613" y="81"/>
                </a:lnTo>
                <a:lnTo>
                  <a:pt x="11533" y="27"/>
                </a:lnTo>
                <a:lnTo>
                  <a:pt x="11425" y="0"/>
                </a:lnTo>
                <a:close/>
                <a:moveTo>
                  <a:pt x="14227" y="0"/>
                </a:moveTo>
                <a:lnTo>
                  <a:pt x="14119" y="27"/>
                </a:lnTo>
                <a:lnTo>
                  <a:pt x="14011" y="81"/>
                </a:lnTo>
                <a:lnTo>
                  <a:pt x="13958" y="162"/>
                </a:lnTo>
                <a:lnTo>
                  <a:pt x="13958" y="269"/>
                </a:lnTo>
                <a:lnTo>
                  <a:pt x="13958" y="377"/>
                </a:lnTo>
                <a:lnTo>
                  <a:pt x="14011" y="458"/>
                </a:lnTo>
                <a:lnTo>
                  <a:pt x="14119" y="512"/>
                </a:lnTo>
                <a:lnTo>
                  <a:pt x="14227" y="539"/>
                </a:lnTo>
                <a:lnTo>
                  <a:pt x="14308" y="512"/>
                </a:lnTo>
                <a:lnTo>
                  <a:pt x="14416" y="458"/>
                </a:lnTo>
                <a:lnTo>
                  <a:pt x="14469" y="377"/>
                </a:lnTo>
                <a:lnTo>
                  <a:pt x="14496" y="269"/>
                </a:lnTo>
                <a:lnTo>
                  <a:pt x="14469" y="162"/>
                </a:lnTo>
                <a:lnTo>
                  <a:pt x="14416" y="81"/>
                </a:lnTo>
                <a:lnTo>
                  <a:pt x="14308" y="27"/>
                </a:lnTo>
                <a:lnTo>
                  <a:pt x="14227" y="0"/>
                </a:lnTo>
                <a:close/>
                <a:moveTo>
                  <a:pt x="17002" y="0"/>
                </a:moveTo>
                <a:lnTo>
                  <a:pt x="16895" y="27"/>
                </a:lnTo>
                <a:lnTo>
                  <a:pt x="16814" y="81"/>
                </a:lnTo>
                <a:lnTo>
                  <a:pt x="16760" y="162"/>
                </a:lnTo>
                <a:lnTo>
                  <a:pt x="16733" y="269"/>
                </a:lnTo>
                <a:lnTo>
                  <a:pt x="16760" y="377"/>
                </a:lnTo>
                <a:lnTo>
                  <a:pt x="16814" y="458"/>
                </a:lnTo>
                <a:lnTo>
                  <a:pt x="16895" y="512"/>
                </a:lnTo>
                <a:lnTo>
                  <a:pt x="17002" y="539"/>
                </a:lnTo>
                <a:lnTo>
                  <a:pt x="17110" y="512"/>
                </a:lnTo>
                <a:lnTo>
                  <a:pt x="17191" y="458"/>
                </a:lnTo>
                <a:lnTo>
                  <a:pt x="17245" y="377"/>
                </a:lnTo>
                <a:lnTo>
                  <a:pt x="17272" y="269"/>
                </a:lnTo>
                <a:lnTo>
                  <a:pt x="17245" y="162"/>
                </a:lnTo>
                <a:lnTo>
                  <a:pt x="17191" y="81"/>
                </a:lnTo>
                <a:lnTo>
                  <a:pt x="17110" y="27"/>
                </a:lnTo>
                <a:lnTo>
                  <a:pt x="17002" y="0"/>
                </a:lnTo>
                <a:close/>
                <a:moveTo>
                  <a:pt x="19778" y="0"/>
                </a:moveTo>
                <a:lnTo>
                  <a:pt x="19697" y="27"/>
                </a:lnTo>
                <a:lnTo>
                  <a:pt x="19589" y="81"/>
                </a:lnTo>
                <a:lnTo>
                  <a:pt x="19535" y="162"/>
                </a:lnTo>
                <a:lnTo>
                  <a:pt x="19508" y="269"/>
                </a:lnTo>
                <a:lnTo>
                  <a:pt x="19535" y="377"/>
                </a:lnTo>
                <a:lnTo>
                  <a:pt x="19589" y="458"/>
                </a:lnTo>
                <a:lnTo>
                  <a:pt x="19697" y="512"/>
                </a:lnTo>
                <a:lnTo>
                  <a:pt x="19778" y="539"/>
                </a:lnTo>
                <a:lnTo>
                  <a:pt x="19885" y="512"/>
                </a:lnTo>
                <a:lnTo>
                  <a:pt x="19966" y="458"/>
                </a:lnTo>
                <a:lnTo>
                  <a:pt x="20047" y="377"/>
                </a:lnTo>
                <a:lnTo>
                  <a:pt x="20047" y="269"/>
                </a:lnTo>
                <a:lnTo>
                  <a:pt x="20047" y="162"/>
                </a:lnTo>
                <a:lnTo>
                  <a:pt x="19966" y="81"/>
                </a:lnTo>
                <a:lnTo>
                  <a:pt x="19885" y="27"/>
                </a:lnTo>
                <a:lnTo>
                  <a:pt x="19778" y="0"/>
                </a:lnTo>
                <a:close/>
                <a:moveTo>
                  <a:pt x="22580" y="0"/>
                </a:moveTo>
                <a:lnTo>
                  <a:pt x="22472" y="27"/>
                </a:lnTo>
                <a:lnTo>
                  <a:pt x="22391" y="81"/>
                </a:lnTo>
                <a:lnTo>
                  <a:pt x="22337" y="162"/>
                </a:lnTo>
                <a:lnTo>
                  <a:pt x="22310" y="269"/>
                </a:lnTo>
                <a:lnTo>
                  <a:pt x="22337" y="377"/>
                </a:lnTo>
                <a:lnTo>
                  <a:pt x="22391" y="458"/>
                </a:lnTo>
                <a:lnTo>
                  <a:pt x="22472" y="512"/>
                </a:lnTo>
                <a:lnTo>
                  <a:pt x="22580" y="539"/>
                </a:lnTo>
                <a:lnTo>
                  <a:pt x="22688" y="512"/>
                </a:lnTo>
                <a:lnTo>
                  <a:pt x="22768" y="458"/>
                </a:lnTo>
                <a:lnTo>
                  <a:pt x="22822" y="377"/>
                </a:lnTo>
                <a:lnTo>
                  <a:pt x="22849" y="269"/>
                </a:lnTo>
                <a:lnTo>
                  <a:pt x="22822" y="162"/>
                </a:lnTo>
                <a:lnTo>
                  <a:pt x="22768" y="81"/>
                </a:lnTo>
                <a:lnTo>
                  <a:pt x="22688" y="27"/>
                </a:lnTo>
                <a:lnTo>
                  <a:pt x="22580" y="0"/>
                </a:lnTo>
                <a:close/>
                <a:moveTo>
                  <a:pt x="25355" y="0"/>
                </a:moveTo>
                <a:lnTo>
                  <a:pt x="25247" y="27"/>
                </a:lnTo>
                <a:lnTo>
                  <a:pt x="25167" y="81"/>
                </a:lnTo>
                <a:lnTo>
                  <a:pt x="25113" y="162"/>
                </a:lnTo>
                <a:lnTo>
                  <a:pt x="25086" y="269"/>
                </a:lnTo>
                <a:lnTo>
                  <a:pt x="25113" y="377"/>
                </a:lnTo>
                <a:lnTo>
                  <a:pt x="25167" y="458"/>
                </a:lnTo>
                <a:lnTo>
                  <a:pt x="25247" y="512"/>
                </a:lnTo>
                <a:lnTo>
                  <a:pt x="25355" y="539"/>
                </a:lnTo>
                <a:lnTo>
                  <a:pt x="25463" y="512"/>
                </a:lnTo>
                <a:lnTo>
                  <a:pt x="25544" y="458"/>
                </a:lnTo>
                <a:lnTo>
                  <a:pt x="25598" y="377"/>
                </a:lnTo>
                <a:lnTo>
                  <a:pt x="25625" y="269"/>
                </a:lnTo>
                <a:lnTo>
                  <a:pt x="25598" y="162"/>
                </a:lnTo>
                <a:lnTo>
                  <a:pt x="25544" y="81"/>
                </a:lnTo>
                <a:lnTo>
                  <a:pt x="25463" y="27"/>
                </a:lnTo>
                <a:lnTo>
                  <a:pt x="25355"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5"/>
          <p:cNvSpPr/>
          <p:nvPr/>
        </p:nvSpPr>
        <p:spPr>
          <a:xfrm>
            <a:off x="6781934" y="3621175"/>
            <a:ext cx="27099" cy="27048"/>
          </a:xfrm>
          <a:custGeom>
            <a:rect b="b" l="l" r="r" t="t"/>
            <a:pathLst>
              <a:path extrusionOk="0" h="539" w="540">
                <a:moveTo>
                  <a:pt x="270" y="0"/>
                </a:moveTo>
                <a:lnTo>
                  <a:pt x="163" y="27"/>
                </a:lnTo>
                <a:lnTo>
                  <a:pt x="82" y="81"/>
                </a:lnTo>
                <a:lnTo>
                  <a:pt x="1" y="162"/>
                </a:lnTo>
                <a:lnTo>
                  <a:pt x="1" y="269"/>
                </a:lnTo>
                <a:lnTo>
                  <a:pt x="1" y="377"/>
                </a:lnTo>
                <a:lnTo>
                  <a:pt x="82" y="458"/>
                </a:lnTo>
                <a:lnTo>
                  <a:pt x="163" y="512"/>
                </a:lnTo>
                <a:lnTo>
                  <a:pt x="270" y="539"/>
                </a:lnTo>
                <a:lnTo>
                  <a:pt x="378" y="512"/>
                </a:lnTo>
                <a:lnTo>
                  <a:pt x="459" y="458"/>
                </a:lnTo>
                <a:lnTo>
                  <a:pt x="513" y="377"/>
                </a:lnTo>
                <a:lnTo>
                  <a:pt x="540" y="269"/>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5"/>
          <p:cNvSpPr/>
          <p:nvPr/>
        </p:nvSpPr>
        <p:spPr>
          <a:xfrm>
            <a:off x="6781934" y="3621175"/>
            <a:ext cx="27099" cy="27048"/>
          </a:xfrm>
          <a:custGeom>
            <a:rect b="b" l="l" r="r" t="t"/>
            <a:pathLst>
              <a:path extrusionOk="0" fill="none" h="539" w="540">
                <a:moveTo>
                  <a:pt x="270" y="539"/>
                </a:moveTo>
                <a:lnTo>
                  <a:pt x="270" y="539"/>
                </a:lnTo>
                <a:lnTo>
                  <a:pt x="378" y="512"/>
                </a:lnTo>
                <a:lnTo>
                  <a:pt x="459" y="458"/>
                </a:lnTo>
                <a:lnTo>
                  <a:pt x="459" y="458"/>
                </a:lnTo>
                <a:lnTo>
                  <a:pt x="513" y="377"/>
                </a:lnTo>
                <a:lnTo>
                  <a:pt x="540" y="269"/>
                </a:lnTo>
                <a:lnTo>
                  <a:pt x="540" y="269"/>
                </a:lnTo>
                <a:lnTo>
                  <a:pt x="513" y="162"/>
                </a:lnTo>
                <a:lnTo>
                  <a:pt x="459" y="81"/>
                </a:lnTo>
                <a:lnTo>
                  <a:pt x="459" y="81"/>
                </a:lnTo>
                <a:lnTo>
                  <a:pt x="378" y="27"/>
                </a:lnTo>
                <a:lnTo>
                  <a:pt x="270" y="0"/>
                </a:lnTo>
                <a:lnTo>
                  <a:pt x="270" y="0"/>
                </a:lnTo>
                <a:lnTo>
                  <a:pt x="163" y="27"/>
                </a:lnTo>
                <a:lnTo>
                  <a:pt x="82" y="81"/>
                </a:lnTo>
                <a:lnTo>
                  <a:pt x="82" y="81"/>
                </a:lnTo>
                <a:lnTo>
                  <a:pt x="1" y="162"/>
                </a:lnTo>
                <a:lnTo>
                  <a:pt x="1" y="269"/>
                </a:lnTo>
                <a:lnTo>
                  <a:pt x="1" y="269"/>
                </a:lnTo>
                <a:lnTo>
                  <a:pt x="1" y="377"/>
                </a:lnTo>
                <a:lnTo>
                  <a:pt x="82" y="458"/>
                </a:lnTo>
                <a:lnTo>
                  <a:pt x="82" y="458"/>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5"/>
          <p:cNvSpPr/>
          <p:nvPr/>
        </p:nvSpPr>
        <p:spPr>
          <a:xfrm>
            <a:off x="3704343" y="3621175"/>
            <a:ext cx="27099" cy="27048"/>
          </a:xfrm>
          <a:custGeom>
            <a:rect b="b" l="l" r="r" t="t"/>
            <a:pathLst>
              <a:path extrusionOk="0" h="539" w="540">
                <a:moveTo>
                  <a:pt x="270" y="0"/>
                </a:moveTo>
                <a:lnTo>
                  <a:pt x="162" y="27"/>
                </a:lnTo>
                <a:lnTo>
                  <a:pt x="82" y="81"/>
                </a:lnTo>
                <a:lnTo>
                  <a:pt x="28" y="162"/>
                </a:lnTo>
                <a:lnTo>
                  <a:pt x="1" y="269"/>
                </a:lnTo>
                <a:lnTo>
                  <a:pt x="28" y="377"/>
                </a:lnTo>
                <a:lnTo>
                  <a:pt x="82" y="458"/>
                </a:lnTo>
                <a:lnTo>
                  <a:pt x="162" y="512"/>
                </a:lnTo>
                <a:lnTo>
                  <a:pt x="270" y="539"/>
                </a:lnTo>
                <a:lnTo>
                  <a:pt x="378" y="512"/>
                </a:lnTo>
                <a:lnTo>
                  <a:pt x="459" y="458"/>
                </a:lnTo>
                <a:lnTo>
                  <a:pt x="513" y="377"/>
                </a:lnTo>
                <a:lnTo>
                  <a:pt x="540" y="269"/>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5"/>
          <p:cNvSpPr/>
          <p:nvPr/>
        </p:nvSpPr>
        <p:spPr>
          <a:xfrm>
            <a:off x="3704343" y="3621175"/>
            <a:ext cx="27099" cy="27048"/>
          </a:xfrm>
          <a:custGeom>
            <a:rect b="b" l="l" r="r" t="t"/>
            <a:pathLst>
              <a:path extrusionOk="0" fill="none" h="539" w="540">
                <a:moveTo>
                  <a:pt x="270" y="539"/>
                </a:moveTo>
                <a:lnTo>
                  <a:pt x="270" y="539"/>
                </a:lnTo>
                <a:lnTo>
                  <a:pt x="378" y="512"/>
                </a:lnTo>
                <a:lnTo>
                  <a:pt x="459" y="458"/>
                </a:lnTo>
                <a:lnTo>
                  <a:pt x="459" y="458"/>
                </a:lnTo>
                <a:lnTo>
                  <a:pt x="513" y="377"/>
                </a:lnTo>
                <a:lnTo>
                  <a:pt x="540" y="269"/>
                </a:lnTo>
                <a:lnTo>
                  <a:pt x="540" y="269"/>
                </a:lnTo>
                <a:lnTo>
                  <a:pt x="513" y="162"/>
                </a:lnTo>
                <a:lnTo>
                  <a:pt x="459" y="81"/>
                </a:lnTo>
                <a:lnTo>
                  <a:pt x="459" y="81"/>
                </a:lnTo>
                <a:lnTo>
                  <a:pt x="378" y="27"/>
                </a:lnTo>
                <a:lnTo>
                  <a:pt x="270" y="0"/>
                </a:lnTo>
                <a:lnTo>
                  <a:pt x="270" y="0"/>
                </a:lnTo>
                <a:lnTo>
                  <a:pt x="162" y="27"/>
                </a:lnTo>
                <a:lnTo>
                  <a:pt x="82" y="81"/>
                </a:lnTo>
                <a:lnTo>
                  <a:pt x="82" y="81"/>
                </a:lnTo>
                <a:lnTo>
                  <a:pt x="28" y="162"/>
                </a:lnTo>
                <a:lnTo>
                  <a:pt x="1" y="269"/>
                </a:lnTo>
                <a:lnTo>
                  <a:pt x="1" y="269"/>
                </a:lnTo>
                <a:lnTo>
                  <a:pt x="28" y="377"/>
                </a:lnTo>
                <a:lnTo>
                  <a:pt x="82" y="458"/>
                </a:lnTo>
                <a:lnTo>
                  <a:pt x="82" y="458"/>
                </a:lnTo>
                <a:lnTo>
                  <a:pt x="162"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5"/>
          <p:cNvSpPr/>
          <p:nvPr/>
        </p:nvSpPr>
        <p:spPr>
          <a:xfrm>
            <a:off x="3843654" y="3621175"/>
            <a:ext cx="1285927" cy="27048"/>
          </a:xfrm>
          <a:custGeom>
            <a:rect b="b" l="l" r="r" t="t"/>
            <a:pathLst>
              <a:path extrusionOk="0" h="539" w="25625">
                <a:moveTo>
                  <a:pt x="270" y="0"/>
                </a:moveTo>
                <a:lnTo>
                  <a:pt x="189" y="27"/>
                </a:lnTo>
                <a:lnTo>
                  <a:pt x="81" y="81"/>
                </a:lnTo>
                <a:lnTo>
                  <a:pt x="27" y="162"/>
                </a:lnTo>
                <a:lnTo>
                  <a:pt x="0" y="269"/>
                </a:lnTo>
                <a:lnTo>
                  <a:pt x="27" y="377"/>
                </a:lnTo>
                <a:lnTo>
                  <a:pt x="81" y="458"/>
                </a:lnTo>
                <a:lnTo>
                  <a:pt x="189" y="512"/>
                </a:lnTo>
                <a:lnTo>
                  <a:pt x="270" y="539"/>
                </a:lnTo>
                <a:lnTo>
                  <a:pt x="377" y="512"/>
                </a:lnTo>
                <a:lnTo>
                  <a:pt x="458" y="458"/>
                </a:lnTo>
                <a:lnTo>
                  <a:pt x="539" y="377"/>
                </a:lnTo>
                <a:lnTo>
                  <a:pt x="539" y="269"/>
                </a:lnTo>
                <a:lnTo>
                  <a:pt x="539" y="162"/>
                </a:lnTo>
                <a:lnTo>
                  <a:pt x="458" y="81"/>
                </a:lnTo>
                <a:lnTo>
                  <a:pt x="377" y="27"/>
                </a:lnTo>
                <a:lnTo>
                  <a:pt x="270" y="0"/>
                </a:lnTo>
                <a:close/>
                <a:moveTo>
                  <a:pt x="3072" y="0"/>
                </a:moveTo>
                <a:lnTo>
                  <a:pt x="2964" y="27"/>
                </a:lnTo>
                <a:lnTo>
                  <a:pt x="2883" y="81"/>
                </a:lnTo>
                <a:lnTo>
                  <a:pt x="2829" y="162"/>
                </a:lnTo>
                <a:lnTo>
                  <a:pt x="2802" y="269"/>
                </a:lnTo>
                <a:lnTo>
                  <a:pt x="2829" y="377"/>
                </a:lnTo>
                <a:lnTo>
                  <a:pt x="2883" y="458"/>
                </a:lnTo>
                <a:lnTo>
                  <a:pt x="2964" y="512"/>
                </a:lnTo>
                <a:lnTo>
                  <a:pt x="3072" y="539"/>
                </a:lnTo>
                <a:lnTo>
                  <a:pt x="3180" y="512"/>
                </a:lnTo>
                <a:lnTo>
                  <a:pt x="3260" y="458"/>
                </a:lnTo>
                <a:lnTo>
                  <a:pt x="3314" y="377"/>
                </a:lnTo>
                <a:lnTo>
                  <a:pt x="3341" y="269"/>
                </a:lnTo>
                <a:lnTo>
                  <a:pt x="3314" y="162"/>
                </a:lnTo>
                <a:lnTo>
                  <a:pt x="3260" y="81"/>
                </a:lnTo>
                <a:lnTo>
                  <a:pt x="3180" y="27"/>
                </a:lnTo>
                <a:lnTo>
                  <a:pt x="3072" y="0"/>
                </a:lnTo>
                <a:close/>
                <a:moveTo>
                  <a:pt x="5847" y="0"/>
                </a:moveTo>
                <a:lnTo>
                  <a:pt x="5739" y="27"/>
                </a:lnTo>
                <a:lnTo>
                  <a:pt x="5658" y="81"/>
                </a:lnTo>
                <a:lnTo>
                  <a:pt x="5605" y="162"/>
                </a:lnTo>
                <a:lnTo>
                  <a:pt x="5578" y="269"/>
                </a:lnTo>
                <a:lnTo>
                  <a:pt x="5605" y="377"/>
                </a:lnTo>
                <a:lnTo>
                  <a:pt x="5658" y="458"/>
                </a:lnTo>
                <a:lnTo>
                  <a:pt x="5739" y="512"/>
                </a:lnTo>
                <a:lnTo>
                  <a:pt x="5847" y="539"/>
                </a:lnTo>
                <a:lnTo>
                  <a:pt x="5955" y="512"/>
                </a:lnTo>
                <a:lnTo>
                  <a:pt x="6036" y="458"/>
                </a:lnTo>
                <a:lnTo>
                  <a:pt x="6117" y="377"/>
                </a:lnTo>
                <a:lnTo>
                  <a:pt x="6117" y="269"/>
                </a:lnTo>
                <a:lnTo>
                  <a:pt x="6117" y="162"/>
                </a:lnTo>
                <a:lnTo>
                  <a:pt x="6036" y="81"/>
                </a:lnTo>
                <a:lnTo>
                  <a:pt x="5955" y="27"/>
                </a:lnTo>
                <a:lnTo>
                  <a:pt x="5847" y="0"/>
                </a:lnTo>
                <a:close/>
                <a:moveTo>
                  <a:pt x="8649" y="0"/>
                </a:moveTo>
                <a:lnTo>
                  <a:pt x="8542" y="27"/>
                </a:lnTo>
                <a:lnTo>
                  <a:pt x="8461" y="81"/>
                </a:lnTo>
                <a:lnTo>
                  <a:pt x="8407" y="162"/>
                </a:lnTo>
                <a:lnTo>
                  <a:pt x="8380" y="269"/>
                </a:lnTo>
                <a:lnTo>
                  <a:pt x="8407" y="377"/>
                </a:lnTo>
                <a:lnTo>
                  <a:pt x="8461" y="458"/>
                </a:lnTo>
                <a:lnTo>
                  <a:pt x="8542" y="512"/>
                </a:lnTo>
                <a:lnTo>
                  <a:pt x="8649" y="539"/>
                </a:lnTo>
                <a:lnTo>
                  <a:pt x="8757" y="512"/>
                </a:lnTo>
                <a:lnTo>
                  <a:pt x="8838" y="458"/>
                </a:lnTo>
                <a:lnTo>
                  <a:pt x="8892" y="377"/>
                </a:lnTo>
                <a:lnTo>
                  <a:pt x="8919" y="269"/>
                </a:lnTo>
                <a:lnTo>
                  <a:pt x="8892" y="162"/>
                </a:lnTo>
                <a:lnTo>
                  <a:pt x="8838" y="81"/>
                </a:lnTo>
                <a:lnTo>
                  <a:pt x="8757" y="27"/>
                </a:lnTo>
                <a:lnTo>
                  <a:pt x="8649" y="0"/>
                </a:lnTo>
                <a:close/>
                <a:moveTo>
                  <a:pt x="11425" y="0"/>
                </a:moveTo>
                <a:lnTo>
                  <a:pt x="11317" y="27"/>
                </a:lnTo>
                <a:lnTo>
                  <a:pt x="11236" y="81"/>
                </a:lnTo>
                <a:lnTo>
                  <a:pt x="11182" y="162"/>
                </a:lnTo>
                <a:lnTo>
                  <a:pt x="11155" y="269"/>
                </a:lnTo>
                <a:lnTo>
                  <a:pt x="11182" y="377"/>
                </a:lnTo>
                <a:lnTo>
                  <a:pt x="11236" y="458"/>
                </a:lnTo>
                <a:lnTo>
                  <a:pt x="11317" y="512"/>
                </a:lnTo>
                <a:lnTo>
                  <a:pt x="11425" y="539"/>
                </a:lnTo>
                <a:lnTo>
                  <a:pt x="11532" y="512"/>
                </a:lnTo>
                <a:lnTo>
                  <a:pt x="11613" y="458"/>
                </a:lnTo>
                <a:lnTo>
                  <a:pt x="11667" y="377"/>
                </a:lnTo>
                <a:lnTo>
                  <a:pt x="11694" y="269"/>
                </a:lnTo>
                <a:lnTo>
                  <a:pt x="11667" y="162"/>
                </a:lnTo>
                <a:lnTo>
                  <a:pt x="11613" y="81"/>
                </a:lnTo>
                <a:lnTo>
                  <a:pt x="11532" y="27"/>
                </a:lnTo>
                <a:lnTo>
                  <a:pt x="11425" y="0"/>
                </a:lnTo>
                <a:close/>
                <a:moveTo>
                  <a:pt x="14227" y="0"/>
                </a:moveTo>
                <a:lnTo>
                  <a:pt x="14119" y="27"/>
                </a:lnTo>
                <a:lnTo>
                  <a:pt x="14038" y="81"/>
                </a:lnTo>
                <a:lnTo>
                  <a:pt x="13957" y="162"/>
                </a:lnTo>
                <a:lnTo>
                  <a:pt x="13957" y="269"/>
                </a:lnTo>
                <a:lnTo>
                  <a:pt x="13957" y="377"/>
                </a:lnTo>
                <a:lnTo>
                  <a:pt x="14038" y="458"/>
                </a:lnTo>
                <a:lnTo>
                  <a:pt x="14119" y="512"/>
                </a:lnTo>
                <a:lnTo>
                  <a:pt x="14227" y="539"/>
                </a:lnTo>
                <a:lnTo>
                  <a:pt x="14335" y="512"/>
                </a:lnTo>
                <a:lnTo>
                  <a:pt x="14415" y="458"/>
                </a:lnTo>
                <a:lnTo>
                  <a:pt x="14469" y="377"/>
                </a:lnTo>
                <a:lnTo>
                  <a:pt x="14496" y="269"/>
                </a:lnTo>
                <a:lnTo>
                  <a:pt x="14469" y="162"/>
                </a:lnTo>
                <a:lnTo>
                  <a:pt x="14415" y="81"/>
                </a:lnTo>
                <a:lnTo>
                  <a:pt x="14335" y="27"/>
                </a:lnTo>
                <a:lnTo>
                  <a:pt x="14227" y="0"/>
                </a:lnTo>
                <a:close/>
                <a:moveTo>
                  <a:pt x="17002" y="0"/>
                </a:moveTo>
                <a:lnTo>
                  <a:pt x="16894" y="27"/>
                </a:lnTo>
                <a:lnTo>
                  <a:pt x="16814" y="81"/>
                </a:lnTo>
                <a:lnTo>
                  <a:pt x="16760" y="162"/>
                </a:lnTo>
                <a:lnTo>
                  <a:pt x="16733" y="269"/>
                </a:lnTo>
                <a:lnTo>
                  <a:pt x="16760" y="377"/>
                </a:lnTo>
                <a:lnTo>
                  <a:pt x="16814" y="458"/>
                </a:lnTo>
                <a:lnTo>
                  <a:pt x="16894" y="512"/>
                </a:lnTo>
                <a:lnTo>
                  <a:pt x="17002" y="539"/>
                </a:lnTo>
                <a:lnTo>
                  <a:pt x="17110" y="512"/>
                </a:lnTo>
                <a:lnTo>
                  <a:pt x="17191" y="458"/>
                </a:lnTo>
                <a:lnTo>
                  <a:pt x="17245" y="377"/>
                </a:lnTo>
                <a:lnTo>
                  <a:pt x="17272" y="269"/>
                </a:lnTo>
                <a:lnTo>
                  <a:pt x="17245" y="162"/>
                </a:lnTo>
                <a:lnTo>
                  <a:pt x="17191" y="81"/>
                </a:lnTo>
                <a:lnTo>
                  <a:pt x="17110" y="27"/>
                </a:lnTo>
                <a:lnTo>
                  <a:pt x="17002" y="0"/>
                </a:lnTo>
                <a:close/>
                <a:moveTo>
                  <a:pt x="19804" y="0"/>
                </a:moveTo>
                <a:lnTo>
                  <a:pt x="19697" y="27"/>
                </a:lnTo>
                <a:lnTo>
                  <a:pt x="19589" y="81"/>
                </a:lnTo>
                <a:lnTo>
                  <a:pt x="19535" y="162"/>
                </a:lnTo>
                <a:lnTo>
                  <a:pt x="19535" y="269"/>
                </a:lnTo>
                <a:lnTo>
                  <a:pt x="19535" y="377"/>
                </a:lnTo>
                <a:lnTo>
                  <a:pt x="19589" y="458"/>
                </a:lnTo>
                <a:lnTo>
                  <a:pt x="19697" y="512"/>
                </a:lnTo>
                <a:lnTo>
                  <a:pt x="19804" y="539"/>
                </a:lnTo>
                <a:lnTo>
                  <a:pt x="19885" y="512"/>
                </a:lnTo>
                <a:lnTo>
                  <a:pt x="19993" y="458"/>
                </a:lnTo>
                <a:lnTo>
                  <a:pt x="20047" y="377"/>
                </a:lnTo>
                <a:lnTo>
                  <a:pt x="20074" y="269"/>
                </a:lnTo>
                <a:lnTo>
                  <a:pt x="20047" y="162"/>
                </a:lnTo>
                <a:lnTo>
                  <a:pt x="19993" y="81"/>
                </a:lnTo>
                <a:lnTo>
                  <a:pt x="19885" y="27"/>
                </a:lnTo>
                <a:lnTo>
                  <a:pt x="19804" y="0"/>
                </a:lnTo>
                <a:close/>
                <a:moveTo>
                  <a:pt x="22580" y="0"/>
                </a:moveTo>
                <a:lnTo>
                  <a:pt x="22472" y="27"/>
                </a:lnTo>
                <a:lnTo>
                  <a:pt x="22391" y="81"/>
                </a:lnTo>
                <a:lnTo>
                  <a:pt x="22337" y="162"/>
                </a:lnTo>
                <a:lnTo>
                  <a:pt x="22310" y="269"/>
                </a:lnTo>
                <a:lnTo>
                  <a:pt x="22337" y="377"/>
                </a:lnTo>
                <a:lnTo>
                  <a:pt x="22391" y="458"/>
                </a:lnTo>
                <a:lnTo>
                  <a:pt x="22472" y="512"/>
                </a:lnTo>
                <a:lnTo>
                  <a:pt x="22580" y="539"/>
                </a:lnTo>
                <a:lnTo>
                  <a:pt x="22688" y="512"/>
                </a:lnTo>
                <a:lnTo>
                  <a:pt x="22768" y="458"/>
                </a:lnTo>
                <a:lnTo>
                  <a:pt x="22822" y="377"/>
                </a:lnTo>
                <a:lnTo>
                  <a:pt x="22849" y="269"/>
                </a:lnTo>
                <a:lnTo>
                  <a:pt x="22822" y="162"/>
                </a:lnTo>
                <a:lnTo>
                  <a:pt x="22768" y="81"/>
                </a:lnTo>
                <a:lnTo>
                  <a:pt x="22688" y="27"/>
                </a:lnTo>
                <a:lnTo>
                  <a:pt x="22580" y="0"/>
                </a:lnTo>
                <a:close/>
                <a:moveTo>
                  <a:pt x="25355" y="0"/>
                </a:moveTo>
                <a:lnTo>
                  <a:pt x="25274" y="27"/>
                </a:lnTo>
                <a:lnTo>
                  <a:pt x="25166" y="81"/>
                </a:lnTo>
                <a:lnTo>
                  <a:pt x="25113" y="162"/>
                </a:lnTo>
                <a:lnTo>
                  <a:pt x="25086" y="269"/>
                </a:lnTo>
                <a:lnTo>
                  <a:pt x="25113" y="377"/>
                </a:lnTo>
                <a:lnTo>
                  <a:pt x="25166" y="458"/>
                </a:lnTo>
                <a:lnTo>
                  <a:pt x="25274" y="512"/>
                </a:lnTo>
                <a:lnTo>
                  <a:pt x="25355" y="539"/>
                </a:lnTo>
                <a:lnTo>
                  <a:pt x="25463" y="512"/>
                </a:lnTo>
                <a:lnTo>
                  <a:pt x="25544" y="458"/>
                </a:lnTo>
                <a:lnTo>
                  <a:pt x="25625" y="377"/>
                </a:lnTo>
                <a:lnTo>
                  <a:pt x="25625" y="269"/>
                </a:lnTo>
                <a:lnTo>
                  <a:pt x="25625" y="162"/>
                </a:lnTo>
                <a:lnTo>
                  <a:pt x="25544" y="81"/>
                </a:lnTo>
                <a:lnTo>
                  <a:pt x="25463" y="27"/>
                </a:lnTo>
                <a:lnTo>
                  <a:pt x="25355"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5"/>
          <p:cNvSpPr/>
          <p:nvPr/>
        </p:nvSpPr>
        <p:spPr>
          <a:xfrm>
            <a:off x="5243138" y="3621175"/>
            <a:ext cx="27099" cy="27048"/>
          </a:xfrm>
          <a:custGeom>
            <a:rect b="b" l="l" r="r" t="t"/>
            <a:pathLst>
              <a:path extrusionOk="0" h="539" w="540">
                <a:moveTo>
                  <a:pt x="270" y="0"/>
                </a:moveTo>
                <a:lnTo>
                  <a:pt x="163" y="27"/>
                </a:lnTo>
                <a:lnTo>
                  <a:pt x="82" y="81"/>
                </a:lnTo>
                <a:lnTo>
                  <a:pt x="28" y="162"/>
                </a:lnTo>
                <a:lnTo>
                  <a:pt x="1" y="269"/>
                </a:lnTo>
                <a:lnTo>
                  <a:pt x="28" y="377"/>
                </a:lnTo>
                <a:lnTo>
                  <a:pt x="82" y="458"/>
                </a:lnTo>
                <a:lnTo>
                  <a:pt x="163" y="512"/>
                </a:lnTo>
                <a:lnTo>
                  <a:pt x="270" y="539"/>
                </a:lnTo>
                <a:lnTo>
                  <a:pt x="378" y="512"/>
                </a:lnTo>
                <a:lnTo>
                  <a:pt x="459" y="458"/>
                </a:lnTo>
                <a:lnTo>
                  <a:pt x="513" y="377"/>
                </a:lnTo>
                <a:lnTo>
                  <a:pt x="540" y="269"/>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5"/>
          <p:cNvSpPr/>
          <p:nvPr/>
        </p:nvSpPr>
        <p:spPr>
          <a:xfrm>
            <a:off x="5243138" y="3621175"/>
            <a:ext cx="27099" cy="27048"/>
          </a:xfrm>
          <a:custGeom>
            <a:rect b="b" l="l" r="r" t="t"/>
            <a:pathLst>
              <a:path extrusionOk="0" fill="none" h="539" w="540">
                <a:moveTo>
                  <a:pt x="270" y="539"/>
                </a:moveTo>
                <a:lnTo>
                  <a:pt x="270" y="539"/>
                </a:lnTo>
                <a:lnTo>
                  <a:pt x="378" y="512"/>
                </a:lnTo>
                <a:lnTo>
                  <a:pt x="459" y="458"/>
                </a:lnTo>
                <a:lnTo>
                  <a:pt x="459" y="458"/>
                </a:lnTo>
                <a:lnTo>
                  <a:pt x="513" y="377"/>
                </a:lnTo>
                <a:lnTo>
                  <a:pt x="540" y="269"/>
                </a:lnTo>
                <a:lnTo>
                  <a:pt x="540" y="269"/>
                </a:lnTo>
                <a:lnTo>
                  <a:pt x="513" y="162"/>
                </a:lnTo>
                <a:lnTo>
                  <a:pt x="459" y="81"/>
                </a:lnTo>
                <a:lnTo>
                  <a:pt x="459" y="81"/>
                </a:lnTo>
                <a:lnTo>
                  <a:pt x="378" y="27"/>
                </a:lnTo>
                <a:lnTo>
                  <a:pt x="270" y="0"/>
                </a:lnTo>
                <a:lnTo>
                  <a:pt x="270" y="0"/>
                </a:lnTo>
                <a:lnTo>
                  <a:pt x="163" y="27"/>
                </a:lnTo>
                <a:lnTo>
                  <a:pt x="82" y="81"/>
                </a:lnTo>
                <a:lnTo>
                  <a:pt x="82" y="81"/>
                </a:lnTo>
                <a:lnTo>
                  <a:pt x="28" y="162"/>
                </a:lnTo>
                <a:lnTo>
                  <a:pt x="1" y="269"/>
                </a:lnTo>
                <a:lnTo>
                  <a:pt x="1" y="269"/>
                </a:lnTo>
                <a:lnTo>
                  <a:pt x="28" y="377"/>
                </a:lnTo>
                <a:lnTo>
                  <a:pt x="82" y="458"/>
                </a:lnTo>
                <a:lnTo>
                  <a:pt x="82" y="458"/>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15"/>
          <p:cNvSpPr/>
          <p:nvPr/>
        </p:nvSpPr>
        <p:spPr>
          <a:xfrm>
            <a:off x="2353487" y="3836225"/>
            <a:ext cx="1356282" cy="54147"/>
          </a:xfrm>
          <a:custGeom>
            <a:rect b="b" l="l" r="r" t="t"/>
            <a:pathLst>
              <a:path extrusionOk="0" h="1079" w="27027">
                <a:moveTo>
                  <a:pt x="1" y="1"/>
                </a:moveTo>
                <a:lnTo>
                  <a:pt x="1" y="1078"/>
                </a:lnTo>
                <a:lnTo>
                  <a:pt x="27027" y="1078"/>
                </a:lnTo>
                <a:lnTo>
                  <a:pt x="270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15"/>
          <p:cNvSpPr/>
          <p:nvPr/>
        </p:nvSpPr>
        <p:spPr>
          <a:xfrm>
            <a:off x="2345408" y="3810531"/>
            <a:ext cx="16259" cy="105534"/>
          </a:xfrm>
          <a:custGeom>
            <a:rect b="b" l="l" r="r" t="t"/>
            <a:pathLst>
              <a:path extrusionOk="0" h="2103" w="324">
                <a:moveTo>
                  <a:pt x="0" y="1"/>
                </a:moveTo>
                <a:lnTo>
                  <a:pt x="0" y="2102"/>
                </a:lnTo>
                <a:lnTo>
                  <a:pt x="324" y="2102"/>
                </a:lnTo>
                <a:lnTo>
                  <a:pt x="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15"/>
          <p:cNvSpPr/>
          <p:nvPr/>
        </p:nvSpPr>
        <p:spPr>
          <a:xfrm>
            <a:off x="3701633" y="3810531"/>
            <a:ext cx="16309" cy="105534"/>
          </a:xfrm>
          <a:custGeom>
            <a:rect b="b" l="l" r="r" t="t"/>
            <a:pathLst>
              <a:path extrusionOk="0" h="2103" w="325">
                <a:moveTo>
                  <a:pt x="1" y="1"/>
                </a:moveTo>
                <a:lnTo>
                  <a:pt x="1" y="2102"/>
                </a:lnTo>
                <a:lnTo>
                  <a:pt x="324" y="2102"/>
                </a:lnTo>
                <a:lnTo>
                  <a:pt x="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15"/>
          <p:cNvSpPr/>
          <p:nvPr/>
        </p:nvSpPr>
        <p:spPr>
          <a:xfrm>
            <a:off x="8308585" y="4358186"/>
            <a:ext cx="27099" cy="27099"/>
          </a:xfrm>
          <a:custGeom>
            <a:rect b="b" l="l" r="r" t="t"/>
            <a:pathLst>
              <a:path extrusionOk="0" h="540" w="540">
                <a:moveTo>
                  <a:pt x="270" y="0"/>
                </a:moveTo>
                <a:lnTo>
                  <a:pt x="162" y="27"/>
                </a:lnTo>
                <a:lnTo>
                  <a:pt x="81" y="81"/>
                </a:lnTo>
                <a:lnTo>
                  <a:pt x="28" y="162"/>
                </a:lnTo>
                <a:lnTo>
                  <a:pt x="1" y="270"/>
                </a:lnTo>
                <a:lnTo>
                  <a:pt x="28" y="378"/>
                </a:lnTo>
                <a:lnTo>
                  <a:pt x="81" y="458"/>
                </a:lnTo>
                <a:lnTo>
                  <a:pt x="162" y="512"/>
                </a:lnTo>
                <a:lnTo>
                  <a:pt x="270" y="539"/>
                </a:lnTo>
                <a:lnTo>
                  <a:pt x="378" y="512"/>
                </a:lnTo>
                <a:lnTo>
                  <a:pt x="459" y="458"/>
                </a:lnTo>
                <a:lnTo>
                  <a:pt x="513" y="378"/>
                </a:lnTo>
                <a:lnTo>
                  <a:pt x="539" y="270"/>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15"/>
          <p:cNvSpPr/>
          <p:nvPr/>
        </p:nvSpPr>
        <p:spPr>
          <a:xfrm>
            <a:off x="8308585" y="4358186"/>
            <a:ext cx="27099" cy="27099"/>
          </a:xfrm>
          <a:custGeom>
            <a:rect b="b" l="l" r="r" t="t"/>
            <a:pathLst>
              <a:path extrusionOk="0" fill="none" h="540" w="540">
                <a:moveTo>
                  <a:pt x="270" y="539"/>
                </a:moveTo>
                <a:lnTo>
                  <a:pt x="270" y="539"/>
                </a:lnTo>
                <a:lnTo>
                  <a:pt x="378" y="512"/>
                </a:lnTo>
                <a:lnTo>
                  <a:pt x="459" y="458"/>
                </a:lnTo>
                <a:lnTo>
                  <a:pt x="459" y="458"/>
                </a:lnTo>
                <a:lnTo>
                  <a:pt x="513" y="378"/>
                </a:lnTo>
                <a:lnTo>
                  <a:pt x="539" y="270"/>
                </a:lnTo>
                <a:lnTo>
                  <a:pt x="539" y="270"/>
                </a:lnTo>
                <a:lnTo>
                  <a:pt x="513" y="162"/>
                </a:lnTo>
                <a:lnTo>
                  <a:pt x="459" y="81"/>
                </a:lnTo>
                <a:lnTo>
                  <a:pt x="459" y="81"/>
                </a:lnTo>
                <a:lnTo>
                  <a:pt x="378" y="27"/>
                </a:lnTo>
                <a:lnTo>
                  <a:pt x="270" y="0"/>
                </a:lnTo>
                <a:lnTo>
                  <a:pt x="270" y="0"/>
                </a:lnTo>
                <a:lnTo>
                  <a:pt x="162" y="27"/>
                </a:lnTo>
                <a:lnTo>
                  <a:pt x="81" y="81"/>
                </a:lnTo>
                <a:lnTo>
                  <a:pt x="81" y="81"/>
                </a:lnTo>
                <a:lnTo>
                  <a:pt x="28" y="162"/>
                </a:lnTo>
                <a:lnTo>
                  <a:pt x="1" y="270"/>
                </a:lnTo>
                <a:lnTo>
                  <a:pt x="1" y="270"/>
                </a:lnTo>
                <a:lnTo>
                  <a:pt x="28" y="378"/>
                </a:lnTo>
                <a:lnTo>
                  <a:pt x="81" y="458"/>
                </a:lnTo>
                <a:lnTo>
                  <a:pt x="81" y="458"/>
                </a:lnTo>
                <a:lnTo>
                  <a:pt x="162"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15"/>
          <p:cNvSpPr/>
          <p:nvPr/>
        </p:nvSpPr>
        <p:spPr>
          <a:xfrm>
            <a:off x="8446491" y="4358186"/>
            <a:ext cx="1134526" cy="27099"/>
          </a:xfrm>
          <a:custGeom>
            <a:rect b="b" l="l" r="r" t="t"/>
            <a:pathLst>
              <a:path extrusionOk="0" h="540" w="22608">
                <a:moveTo>
                  <a:pt x="270" y="0"/>
                </a:moveTo>
                <a:lnTo>
                  <a:pt x="163" y="27"/>
                </a:lnTo>
                <a:lnTo>
                  <a:pt x="82" y="81"/>
                </a:lnTo>
                <a:lnTo>
                  <a:pt x="28" y="162"/>
                </a:lnTo>
                <a:lnTo>
                  <a:pt x="1" y="270"/>
                </a:lnTo>
                <a:lnTo>
                  <a:pt x="28" y="378"/>
                </a:lnTo>
                <a:lnTo>
                  <a:pt x="82" y="458"/>
                </a:lnTo>
                <a:lnTo>
                  <a:pt x="163" y="512"/>
                </a:lnTo>
                <a:lnTo>
                  <a:pt x="270" y="539"/>
                </a:lnTo>
                <a:lnTo>
                  <a:pt x="378" y="512"/>
                </a:lnTo>
                <a:lnTo>
                  <a:pt x="459" y="458"/>
                </a:lnTo>
                <a:lnTo>
                  <a:pt x="540" y="378"/>
                </a:lnTo>
                <a:lnTo>
                  <a:pt x="540" y="270"/>
                </a:lnTo>
                <a:lnTo>
                  <a:pt x="540" y="162"/>
                </a:lnTo>
                <a:lnTo>
                  <a:pt x="459" y="81"/>
                </a:lnTo>
                <a:lnTo>
                  <a:pt x="378" y="27"/>
                </a:lnTo>
                <a:lnTo>
                  <a:pt x="270" y="0"/>
                </a:lnTo>
                <a:close/>
                <a:moveTo>
                  <a:pt x="3046" y="0"/>
                </a:moveTo>
                <a:lnTo>
                  <a:pt x="2938" y="27"/>
                </a:lnTo>
                <a:lnTo>
                  <a:pt x="2857" y="81"/>
                </a:lnTo>
                <a:lnTo>
                  <a:pt x="2803" y="162"/>
                </a:lnTo>
                <a:lnTo>
                  <a:pt x="2776" y="270"/>
                </a:lnTo>
                <a:lnTo>
                  <a:pt x="2803" y="378"/>
                </a:lnTo>
                <a:lnTo>
                  <a:pt x="2857" y="458"/>
                </a:lnTo>
                <a:lnTo>
                  <a:pt x="2938" y="512"/>
                </a:lnTo>
                <a:lnTo>
                  <a:pt x="3046" y="539"/>
                </a:lnTo>
                <a:lnTo>
                  <a:pt x="3153" y="512"/>
                </a:lnTo>
                <a:lnTo>
                  <a:pt x="3234" y="458"/>
                </a:lnTo>
                <a:lnTo>
                  <a:pt x="3288" y="378"/>
                </a:lnTo>
                <a:lnTo>
                  <a:pt x="3315" y="270"/>
                </a:lnTo>
                <a:lnTo>
                  <a:pt x="3288" y="162"/>
                </a:lnTo>
                <a:lnTo>
                  <a:pt x="3234" y="81"/>
                </a:lnTo>
                <a:lnTo>
                  <a:pt x="3153" y="27"/>
                </a:lnTo>
                <a:lnTo>
                  <a:pt x="3046" y="0"/>
                </a:lnTo>
                <a:close/>
                <a:moveTo>
                  <a:pt x="5794" y="0"/>
                </a:moveTo>
                <a:lnTo>
                  <a:pt x="5686" y="27"/>
                </a:lnTo>
                <a:lnTo>
                  <a:pt x="5605" y="81"/>
                </a:lnTo>
                <a:lnTo>
                  <a:pt x="5552" y="162"/>
                </a:lnTo>
                <a:lnTo>
                  <a:pt x="5525" y="270"/>
                </a:lnTo>
                <a:lnTo>
                  <a:pt x="5552" y="378"/>
                </a:lnTo>
                <a:lnTo>
                  <a:pt x="5605" y="458"/>
                </a:lnTo>
                <a:lnTo>
                  <a:pt x="5686" y="512"/>
                </a:lnTo>
                <a:lnTo>
                  <a:pt x="5794" y="539"/>
                </a:lnTo>
                <a:lnTo>
                  <a:pt x="5902" y="512"/>
                </a:lnTo>
                <a:lnTo>
                  <a:pt x="5983" y="458"/>
                </a:lnTo>
                <a:lnTo>
                  <a:pt x="6037" y="378"/>
                </a:lnTo>
                <a:lnTo>
                  <a:pt x="6063" y="270"/>
                </a:lnTo>
                <a:lnTo>
                  <a:pt x="6037" y="162"/>
                </a:lnTo>
                <a:lnTo>
                  <a:pt x="5983" y="81"/>
                </a:lnTo>
                <a:lnTo>
                  <a:pt x="5902" y="27"/>
                </a:lnTo>
                <a:lnTo>
                  <a:pt x="5794" y="0"/>
                </a:lnTo>
                <a:close/>
                <a:moveTo>
                  <a:pt x="8542" y="0"/>
                </a:moveTo>
                <a:lnTo>
                  <a:pt x="8462" y="27"/>
                </a:lnTo>
                <a:lnTo>
                  <a:pt x="8354" y="81"/>
                </a:lnTo>
                <a:lnTo>
                  <a:pt x="8300" y="162"/>
                </a:lnTo>
                <a:lnTo>
                  <a:pt x="8273" y="270"/>
                </a:lnTo>
                <a:lnTo>
                  <a:pt x="8300" y="378"/>
                </a:lnTo>
                <a:lnTo>
                  <a:pt x="8354" y="458"/>
                </a:lnTo>
                <a:lnTo>
                  <a:pt x="8462" y="512"/>
                </a:lnTo>
                <a:lnTo>
                  <a:pt x="8542" y="539"/>
                </a:lnTo>
                <a:lnTo>
                  <a:pt x="8650" y="512"/>
                </a:lnTo>
                <a:lnTo>
                  <a:pt x="8758" y="458"/>
                </a:lnTo>
                <a:lnTo>
                  <a:pt x="8812" y="378"/>
                </a:lnTo>
                <a:lnTo>
                  <a:pt x="8812" y="270"/>
                </a:lnTo>
                <a:lnTo>
                  <a:pt x="8812" y="162"/>
                </a:lnTo>
                <a:lnTo>
                  <a:pt x="8758" y="81"/>
                </a:lnTo>
                <a:lnTo>
                  <a:pt x="8650" y="27"/>
                </a:lnTo>
                <a:lnTo>
                  <a:pt x="8542" y="0"/>
                </a:lnTo>
                <a:close/>
                <a:moveTo>
                  <a:pt x="11318" y="0"/>
                </a:moveTo>
                <a:lnTo>
                  <a:pt x="11210" y="27"/>
                </a:lnTo>
                <a:lnTo>
                  <a:pt x="11129" y="81"/>
                </a:lnTo>
                <a:lnTo>
                  <a:pt x="11075" y="162"/>
                </a:lnTo>
                <a:lnTo>
                  <a:pt x="11048" y="270"/>
                </a:lnTo>
                <a:lnTo>
                  <a:pt x="11075" y="378"/>
                </a:lnTo>
                <a:lnTo>
                  <a:pt x="11129" y="458"/>
                </a:lnTo>
                <a:lnTo>
                  <a:pt x="11210" y="512"/>
                </a:lnTo>
                <a:lnTo>
                  <a:pt x="11318" y="539"/>
                </a:lnTo>
                <a:lnTo>
                  <a:pt x="11425" y="512"/>
                </a:lnTo>
                <a:lnTo>
                  <a:pt x="11506" y="458"/>
                </a:lnTo>
                <a:lnTo>
                  <a:pt x="11560" y="378"/>
                </a:lnTo>
                <a:lnTo>
                  <a:pt x="11587" y="270"/>
                </a:lnTo>
                <a:lnTo>
                  <a:pt x="11560" y="162"/>
                </a:lnTo>
                <a:lnTo>
                  <a:pt x="11506" y="81"/>
                </a:lnTo>
                <a:lnTo>
                  <a:pt x="11425" y="27"/>
                </a:lnTo>
                <a:lnTo>
                  <a:pt x="11318" y="0"/>
                </a:lnTo>
                <a:close/>
                <a:moveTo>
                  <a:pt x="14066" y="0"/>
                </a:moveTo>
                <a:lnTo>
                  <a:pt x="13958" y="27"/>
                </a:lnTo>
                <a:lnTo>
                  <a:pt x="13877" y="81"/>
                </a:lnTo>
                <a:lnTo>
                  <a:pt x="13824" y="162"/>
                </a:lnTo>
                <a:lnTo>
                  <a:pt x="13797" y="270"/>
                </a:lnTo>
                <a:lnTo>
                  <a:pt x="13824" y="378"/>
                </a:lnTo>
                <a:lnTo>
                  <a:pt x="13877" y="458"/>
                </a:lnTo>
                <a:lnTo>
                  <a:pt x="13958" y="512"/>
                </a:lnTo>
                <a:lnTo>
                  <a:pt x="14066" y="539"/>
                </a:lnTo>
                <a:lnTo>
                  <a:pt x="14174" y="512"/>
                </a:lnTo>
                <a:lnTo>
                  <a:pt x="14255" y="458"/>
                </a:lnTo>
                <a:lnTo>
                  <a:pt x="14309" y="378"/>
                </a:lnTo>
                <a:lnTo>
                  <a:pt x="14336" y="270"/>
                </a:lnTo>
                <a:lnTo>
                  <a:pt x="14309" y="162"/>
                </a:lnTo>
                <a:lnTo>
                  <a:pt x="14255" y="81"/>
                </a:lnTo>
                <a:lnTo>
                  <a:pt x="14174" y="27"/>
                </a:lnTo>
                <a:lnTo>
                  <a:pt x="14066" y="0"/>
                </a:lnTo>
                <a:close/>
                <a:moveTo>
                  <a:pt x="16841" y="0"/>
                </a:moveTo>
                <a:lnTo>
                  <a:pt x="16734" y="27"/>
                </a:lnTo>
                <a:lnTo>
                  <a:pt x="16653" y="81"/>
                </a:lnTo>
                <a:lnTo>
                  <a:pt x="16572" y="162"/>
                </a:lnTo>
                <a:lnTo>
                  <a:pt x="16572" y="270"/>
                </a:lnTo>
                <a:lnTo>
                  <a:pt x="16572" y="378"/>
                </a:lnTo>
                <a:lnTo>
                  <a:pt x="16653" y="458"/>
                </a:lnTo>
                <a:lnTo>
                  <a:pt x="16734" y="512"/>
                </a:lnTo>
                <a:lnTo>
                  <a:pt x="16841" y="539"/>
                </a:lnTo>
                <a:lnTo>
                  <a:pt x="16949" y="512"/>
                </a:lnTo>
                <a:lnTo>
                  <a:pt x="17030" y="458"/>
                </a:lnTo>
                <a:lnTo>
                  <a:pt x="17084" y="378"/>
                </a:lnTo>
                <a:lnTo>
                  <a:pt x="17111" y="270"/>
                </a:lnTo>
                <a:lnTo>
                  <a:pt x="17084" y="162"/>
                </a:lnTo>
                <a:lnTo>
                  <a:pt x="17030" y="81"/>
                </a:lnTo>
                <a:lnTo>
                  <a:pt x="16949" y="27"/>
                </a:lnTo>
                <a:lnTo>
                  <a:pt x="16841" y="0"/>
                </a:lnTo>
                <a:close/>
                <a:moveTo>
                  <a:pt x="19590" y="0"/>
                </a:moveTo>
                <a:lnTo>
                  <a:pt x="19482" y="27"/>
                </a:lnTo>
                <a:lnTo>
                  <a:pt x="19401" y="81"/>
                </a:lnTo>
                <a:lnTo>
                  <a:pt x="19347" y="162"/>
                </a:lnTo>
                <a:lnTo>
                  <a:pt x="19320" y="270"/>
                </a:lnTo>
                <a:lnTo>
                  <a:pt x="19347" y="378"/>
                </a:lnTo>
                <a:lnTo>
                  <a:pt x="19401" y="458"/>
                </a:lnTo>
                <a:lnTo>
                  <a:pt x="19482" y="512"/>
                </a:lnTo>
                <a:lnTo>
                  <a:pt x="19590" y="539"/>
                </a:lnTo>
                <a:lnTo>
                  <a:pt x="19698" y="512"/>
                </a:lnTo>
                <a:lnTo>
                  <a:pt x="19778" y="458"/>
                </a:lnTo>
                <a:lnTo>
                  <a:pt x="19832" y="378"/>
                </a:lnTo>
                <a:lnTo>
                  <a:pt x="19859" y="270"/>
                </a:lnTo>
                <a:lnTo>
                  <a:pt x="19832" y="162"/>
                </a:lnTo>
                <a:lnTo>
                  <a:pt x="19778" y="81"/>
                </a:lnTo>
                <a:lnTo>
                  <a:pt x="19698" y="27"/>
                </a:lnTo>
                <a:lnTo>
                  <a:pt x="19590" y="0"/>
                </a:lnTo>
                <a:close/>
                <a:moveTo>
                  <a:pt x="22338" y="0"/>
                </a:moveTo>
                <a:lnTo>
                  <a:pt x="22257" y="27"/>
                </a:lnTo>
                <a:lnTo>
                  <a:pt x="22149" y="81"/>
                </a:lnTo>
                <a:lnTo>
                  <a:pt x="22096" y="162"/>
                </a:lnTo>
                <a:lnTo>
                  <a:pt x="22069" y="270"/>
                </a:lnTo>
                <a:lnTo>
                  <a:pt x="22096" y="378"/>
                </a:lnTo>
                <a:lnTo>
                  <a:pt x="22149" y="458"/>
                </a:lnTo>
                <a:lnTo>
                  <a:pt x="22257" y="512"/>
                </a:lnTo>
                <a:lnTo>
                  <a:pt x="22338" y="539"/>
                </a:lnTo>
                <a:lnTo>
                  <a:pt x="22446" y="512"/>
                </a:lnTo>
                <a:lnTo>
                  <a:pt x="22527" y="458"/>
                </a:lnTo>
                <a:lnTo>
                  <a:pt x="22608" y="378"/>
                </a:lnTo>
                <a:lnTo>
                  <a:pt x="22608" y="270"/>
                </a:lnTo>
                <a:lnTo>
                  <a:pt x="22608" y="162"/>
                </a:lnTo>
                <a:lnTo>
                  <a:pt x="22527" y="81"/>
                </a:lnTo>
                <a:lnTo>
                  <a:pt x="22446" y="27"/>
                </a:lnTo>
                <a:lnTo>
                  <a:pt x="22338"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15"/>
          <p:cNvSpPr/>
          <p:nvPr/>
        </p:nvSpPr>
        <p:spPr>
          <a:xfrm>
            <a:off x="9693214" y="4358186"/>
            <a:ext cx="27099" cy="27099"/>
          </a:xfrm>
          <a:custGeom>
            <a:rect b="b" l="l" r="r" t="t"/>
            <a:pathLst>
              <a:path extrusionOk="0" h="540" w="540">
                <a:moveTo>
                  <a:pt x="270" y="0"/>
                </a:moveTo>
                <a:lnTo>
                  <a:pt x="163" y="27"/>
                </a:lnTo>
                <a:lnTo>
                  <a:pt x="82" y="81"/>
                </a:lnTo>
                <a:lnTo>
                  <a:pt x="28" y="162"/>
                </a:lnTo>
                <a:lnTo>
                  <a:pt x="1" y="270"/>
                </a:lnTo>
                <a:lnTo>
                  <a:pt x="28" y="378"/>
                </a:lnTo>
                <a:lnTo>
                  <a:pt x="82" y="458"/>
                </a:lnTo>
                <a:lnTo>
                  <a:pt x="163" y="512"/>
                </a:lnTo>
                <a:lnTo>
                  <a:pt x="270" y="539"/>
                </a:lnTo>
                <a:lnTo>
                  <a:pt x="378" y="512"/>
                </a:lnTo>
                <a:lnTo>
                  <a:pt x="459" y="458"/>
                </a:lnTo>
                <a:lnTo>
                  <a:pt x="513" y="378"/>
                </a:lnTo>
                <a:lnTo>
                  <a:pt x="540" y="270"/>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15"/>
          <p:cNvSpPr/>
          <p:nvPr/>
        </p:nvSpPr>
        <p:spPr>
          <a:xfrm>
            <a:off x="9693214" y="4358186"/>
            <a:ext cx="27099" cy="27099"/>
          </a:xfrm>
          <a:custGeom>
            <a:rect b="b" l="l" r="r" t="t"/>
            <a:pathLst>
              <a:path extrusionOk="0" fill="none" h="540" w="540">
                <a:moveTo>
                  <a:pt x="270" y="539"/>
                </a:moveTo>
                <a:lnTo>
                  <a:pt x="270" y="539"/>
                </a:lnTo>
                <a:lnTo>
                  <a:pt x="378" y="512"/>
                </a:lnTo>
                <a:lnTo>
                  <a:pt x="459" y="458"/>
                </a:lnTo>
                <a:lnTo>
                  <a:pt x="459" y="458"/>
                </a:lnTo>
                <a:lnTo>
                  <a:pt x="513" y="378"/>
                </a:lnTo>
                <a:lnTo>
                  <a:pt x="540" y="270"/>
                </a:lnTo>
                <a:lnTo>
                  <a:pt x="540" y="270"/>
                </a:lnTo>
                <a:lnTo>
                  <a:pt x="513" y="162"/>
                </a:lnTo>
                <a:lnTo>
                  <a:pt x="459" y="81"/>
                </a:lnTo>
                <a:lnTo>
                  <a:pt x="459" y="81"/>
                </a:lnTo>
                <a:lnTo>
                  <a:pt x="378" y="27"/>
                </a:lnTo>
                <a:lnTo>
                  <a:pt x="270" y="0"/>
                </a:lnTo>
                <a:lnTo>
                  <a:pt x="270" y="0"/>
                </a:lnTo>
                <a:lnTo>
                  <a:pt x="163" y="27"/>
                </a:lnTo>
                <a:lnTo>
                  <a:pt x="82" y="81"/>
                </a:lnTo>
                <a:lnTo>
                  <a:pt x="82" y="81"/>
                </a:lnTo>
                <a:lnTo>
                  <a:pt x="28" y="162"/>
                </a:lnTo>
                <a:lnTo>
                  <a:pt x="1" y="270"/>
                </a:lnTo>
                <a:lnTo>
                  <a:pt x="1" y="270"/>
                </a:lnTo>
                <a:lnTo>
                  <a:pt x="28" y="378"/>
                </a:lnTo>
                <a:lnTo>
                  <a:pt x="82" y="458"/>
                </a:lnTo>
                <a:lnTo>
                  <a:pt x="82" y="458"/>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15"/>
          <p:cNvSpPr/>
          <p:nvPr/>
        </p:nvSpPr>
        <p:spPr>
          <a:xfrm>
            <a:off x="6781934" y="4358186"/>
            <a:ext cx="27099" cy="27099"/>
          </a:xfrm>
          <a:custGeom>
            <a:rect b="b" l="l" r="r" t="t"/>
            <a:pathLst>
              <a:path extrusionOk="0" h="540" w="540">
                <a:moveTo>
                  <a:pt x="270" y="0"/>
                </a:moveTo>
                <a:lnTo>
                  <a:pt x="163" y="27"/>
                </a:lnTo>
                <a:lnTo>
                  <a:pt x="82" y="81"/>
                </a:lnTo>
                <a:lnTo>
                  <a:pt x="1" y="162"/>
                </a:lnTo>
                <a:lnTo>
                  <a:pt x="1" y="270"/>
                </a:lnTo>
                <a:lnTo>
                  <a:pt x="1" y="378"/>
                </a:lnTo>
                <a:lnTo>
                  <a:pt x="82" y="458"/>
                </a:lnTo>
                <a:lnTo>
                  <a:pt x="163" y="512"/>
                </a:lnTo>
                <a:lnTo>
                  <a:pt x="270" y="539"/>
                </a:lnTo>
                <a:lnTo>
                  <a:pt x="378" y="512"/>
                </a:lnTo>
                <a:lnTo>
                  <a:pt x="459" y="458"/>
                </a:lnTo>
                <a:lnTo>
                  <a:pt x="513" y="378"/>
                </a:lnTo>
                <a:lnTo>
                  <a:pt x="540" y="270"/>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5"/>
          <p:cNvSpPr/>
          <p:nvPr/>
        </p:nvSpPr>
        <p:spPr>
          <a:xfrm>
            <a:off x="6781934" y="4358186"/>
            <a:ext cx="27099" cy="27099"/>
          </a:xfrm>
          <a:custGeom>
            <a:rect b="b" l="l" r="r" t="t"/>
            <a:pathLst>
              <a:path extrusionOk="0" fill="none" h="540" w="540">
                <a:moveTo>
                  <a:pt x="270" y="539"/>
                </a:moveTo>
                <a:lnTo>
                  <a:pt x="270" y="539"/>
                </a:lnTo>
                <a:lnTo>
                  <a:pt x="378" y="512"/>
                </a:lnTo>
                <a:lnTo>
                  <a:pt x="459" y="458"/>
                </a:lnTo>
                <a:lnTo>
                  <a:pt x="459" y="458"/>
                </a:lnTo>
                <a:lnTo>
                  <a:pt x="513" y="378"/>
                </a:lnTo>
                <a:lnTo>
                  <a:pt x="540" y="270"/>
                </a:lnTo>
                <a:lnTo>
                  <a:pt x="540" y="270"/>
                </a:lnTo>
                <a:lnTo>
                  <a:pt x="513" y="162"/>
                </a:lnTo>
                <a:lnTo>
                  <a:pt x="459" y="81"/>
                </a:lnTo>
                <a:lnTo>
                  <a:pt x="459" y="81"/>
                </a:lnTo>
                <a:lnTo>
                  <a:pt x="378" y="27"/>
                </a:lnTo>
                <a:lnTo>
                  <a:pt x="270" y="0"/>
                </a:lnTo>
                <a:lnTo>
                  <a:pt x="270" y="0"/>
                </a:lnTo>
                <a:lnTo>
                  <a:pt x="163" y="27"/>
                </a:lnTo>
                <a:lnTo>
                  <a:pt x="82" y="81"/>
                </a:lnTo>
                <a:lnTo>
                  <a:pt x="82" y="81"/>
                </a:lnTo>
                <a:lnTo>
                  <a:pt x="1" y="162"/>
                </a:lnTo>
                <a:lnTo>
                  <a:pt x="1" y="270"/>
                </a:lnTo>
                <a:lnTo>
                  <a:pt x="1" y="270"/>
                </a:lnTo>
                <a:lnTo>
                  <a:pt x="1" y="378"/>
                </a:lnTo>
                <a:lnTo>
                  <a:pt x="82" y="458"/>
                </a:lnTo>
                <a:lnTo>
                  <a:pt x="82" y="458"/>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5"/>
          <p:cNvSpPr/>
          <p:nvPr/>
        </p:nvSpPr>
        <p:spPr>
          <a:xfrm>
            <a:off x="6919890" y="4358186"/>
            <a:ext cx="1276492" cy="27099"/>
          </a:xfrm>
          <a:custGeom>
            <a:rect b="b" l="l" r="r" t="t"/>
            <a:pathLst>
              <a:path extrusionOk="0" h="540" w="25437">
                <a:moveTo>
                  <a:pt x="270" y="0"/>
                </a:moveTo>
                <a:lnTo>
                  <a:pt x="162" y="27"/>
                </a:lnTo>
                <a:lnTo>
                  <a:pt x="81" y="81"/>
                </a:lnTo>
                <a:lnTo>
                  <a:pt x="27" y="162"/>
                </a:lnTo>
                <a:lnTo>
                  <a:pt x="0" y="270"/>
                </a:lnTo>
                <a:lnTo>
                  <a:pt x="27" y="378"/>
                </a:lnTo>
                <a:lnTo>
                  <a:pt x="81" y="458"/>
                </a:lnTo>
                <a:lnTo>
                  <a:pt x="162" y="512"/>
                </a:lnTo>
                <a:lnTo>
                  <a:pt x="270" y="539"/>
                </a:lnTo>
                <a:lnTo>
                  <a:pt x="378" y="512"/>
                </a:lnTo>
                <a:lnTo>
                  <a:pt x="458" y="458"/>
                </a:lnTo>
                <a:lnTo>
                  <a:pt x="539" y="378"/>
                </a:lnTo>
                <a:lnTo>
                  <a:pt x="539" y="270"/>
                </a:lnTo>
                <a:lnTo>
                  <a:pt x="539" y="162"/>
                </a:lnTo>
                <a:lnTo>
                  <a:pt x="458" y="81"/>
                </a:lnTo>
                <a:lnTo>
                  <a:pt x="378" y="27"/>
                </a:lnTo>
                <a:lnTo>
                  <a:pt x="270" y="0"/>
                </a:lnTo>
                <a:close/>
                <a:moveTo>
                  <a:pt x="3045" y="0"/>
                </a:moveTo>
                <a:lnTo>
                  <a:pt x="2937" y="27"/>
                </a:lnTo>
                <a:lnTo>
                  <a:pt x="2856" y="81"/>
                </a:lnTo>
                <a:lnTo>
                  <a:pt x="2803" y="162"/>
                </a:lnTo>
                <a:lnTo>
                  <a:pt x="2776" y="270"/>
                </a:lnTo>
                <a:lnTo>
                  <a:pt x="2803" y="378"/>
                </a:lnTo>
                <a:lnTo>
                  <a:pt x="2856" y="458"/>
                </a:lnTo>
                <a:lnTo>
                  <a:pt x="2937" y="512"/>
                </a:lnTo>
                <a:lnTo>
                  <a:pt x="3045" y="539"/>
                </a:lnTo>
                <a:lnTo>
                  <a:pt x="3153" y="512"/>
                </a:lnTo>
                <a:lnTo>
                  <a:pt x="3234" y="458"/>
                </a:lnTo>
                <a:lnTo>
                  <a:pt x="3288" y="378"/>
                </a:lnTo>
                <a:lnTo>
                  <a:pt x="3315" y="270"/>
                </a:lnTo>
                <a:lnTo>
                  <a:pt x="3288" y="162"/>
                </a:lnTo>
                <a:lnTo>
                  <a:pt x="3234" y="81"/>
                </a:lnTo>
                <a:lnTo>
                  <a:pt x="3153" y="27"/>
                </a:lnTo>
                <a:lnTo>
                  <a:pt x="3045" y="0"/>
                </a:lnTo>
                <a:close/>
                <a:moveTo>
                  <a:pt x="5820" y="0"/>
                </a:moveTo>
                <a:lnTo>
                  <a:pt x="5713" y="27"/>
                </a:lnTo>
                <a:lnTo>
                  <a:pt x="5632" y="81"/>
                </a:lnTo>
                <a:lnTo>
                  <a:pt x="5551" y="162"/>
                </a:lnTo>
                <a:lnTo>
                  <a:pt x="5551" y="270"/>
                </a:lnTo>
                <a:lnTo>
                  <a:pt x="5551" y="378"/>
                </a:lnTo>
                <a:lnTo>
                  <a:pt x="5632" y="458"/>
                </a:lnTo>
                <a:lnTo>
                  <a:pt x="5713" y="512"/>
                </a:lnTo>
                <a:lnTo>
                  <a:pt x="5820" y="539"/>
                </a:lnTo>
                <a:lnTo>
                  <a:pt x="5928" y="512"/>
                </a:lnTo>
                <a:lnTo>
                  <a:pt x="6009" y="458"/>
                </a:lnTo>
                <a:lnTo>
                  <a:pt x="6063" y="378"/>
                </a:lnTo>
                <a:lnTo>
                  <a:pt x="6090" y="270"/>
                </a:lnTo>
                <a:lnTo>
                  <a:pt x="6063" y="162"/>
                </a:lnTo>
                <a:lnTo>
                  <a:pt x="6009" y="81"/>
                </a:lnTo>
                <a:lnTo>
                  <a:pt x="5928" y="27"/>
                </a:lnTo>
                <a:lnTo>
                  <a:pt x="5820" y="0"/>
                </a:lnTo>
                <a:close/>
                <a:moveTo>
                  <a:pt x="8569" y="0"/>
                </a:moveTo>
                <a:lnTo>
                  <a:pt x="8461" y="27"/>
                </a:lnTo>
                <a:lnTo>
                  <a:pt x="8380" y="81"/>
                </a:lnTo>
                <a:lnTo>
                  <a:pt x="8326" y="162"/>
                </a:lnTo>
                <a:lnTo>
                  <a:pt x="8299" y="270"/>
                </a:lnTo>
                <a:lnTo>
                  <a:pt x="8326" y="378"/>
                </a:lnTo>
                <a:lnTo>
                  <a:pt x="8380" y="458"/>
                </a:lnTo>
                <a:lnTo>
                  <a:pt x="8461" y="512"/>
                </a:lnTo>
                <a:lnTo>
                  <a:pt x="8569" y="539"/>
                </a:lnTo>
                <a:lnTo>
                  <a:pt x="8677" y="512"/>
                </a:lnTo>
                <a:lnTo>
                  <a:pt x="8757" y="458"/>
                </a:lnTo>
                <a:lnTo>
                  <a:pt x="8838" y="378"/>
                </a:lnTo>
                <a:lnTo>
                  <a:pt x="8838" y="270"/>
                </a:lnTo>
                <a:lnTo>
                  <a:pt x="8838" y="162"/>
                </a:lnTo>
                <a:lnTo>
                  <a:pt x="8757" y="81"/>
                </a:lnTo>
                <a:lnTo>
                  <a:pt x="8677" y="27"/>
                </a:lnTo>
                <a:lnTo>
                  <a:pt x="8569" y="0"/>
                </a:lnTo>
                <a:close/>
                <a:moveTo>
                  <a:pt x="11344" y="0"/>
                </a:moveTo>
                <a:lnTo>
                  <a:pt x="11236" y="27"/>
                </a:lnTo>
                <a:lnTo>
                  <a:pt x="11155" y="81"/>
                </a:lnTo>
                <a:lnTo>
                  <a:pt x="11102" y="162"/>
                </a:lnTo>
                <a:lnTo>
                  <a:pt x="11075" y="270"/>
                </a:lnTo>
                <a:lnTo>
                  <a:pt x="11102" y="378"/>
                </a:lnTo>
                <a:lnTo>
                  <a:pt x="11155" y="458"/>
                </a:lnTo>
                <a:lnTo>
                  <a:pt x="11236" y="512"/>
                </a:lnTo>
                <a:lnTo>
                  <a:pt x="11344" y="539"/>
                </a:lnTo>
                <a:lnTo>
                  <a:pt x="11452" y="512"/>
                </a:lnTo>
                <a:lnTo>
                  <a:pt x="11533" y="458"/>
                </a:lnTo>
                <a:lnTo>
                  <a:pt x="11587" y="378"/>
                </a:lnTo>
                <a:lnTo>
                  <a:pt x="11613" y="270"/>
                </a:lnTo>
                <a:lnTo>
                  <a:pt x="11587" y="162"/>
                </a:lnTo>
                <a:lnTo>
                  <a:pt x="11533" y="81"/>
                </a:lnTo>
                <a:lnTo>
                  <a:pt x="11452" y="27"/>
                </a:lnTo>
                <a:lnTo>
                  <a:pt x="11344" y="0"/>
                </a:lnTo>
                <a:close/>
                <a:moveTo>
                  <a:pt x="14119" y="0"/>
                </a:moveTo>
                <a:lnTo>
                  <a:pt x="14012" y="27"/>
                </a:lnTo>
                <a:lnTo>
                  <a:pt x="13931" y="81"/>
                </a:lnTo>
                <a:lnTo>
                  <a:pt x="13850" y="162"/>
                </a:lnTo>
                <a:lnTo>
                  <a:pt x="13850" y="270"/>
                </a:lnTo>
                <a:lnTo>
                  <a:pt x="13850" y="378"/>
                </a:lnTo>
                <a:lnTo>
                  <a:pt x="13931" y="458"/>
                </a:lnTo>
                <a:lnTo>
                  <a:pt x="14012" y="512"/>
                </a:lnTo>
                <a:lnTo>
                  <a:pt x="14119" y="539"/>
                </a:lnTo>
                <a:lnTo>
                  <a:pt x="14227" y="512"/>
                </a:lnTo>
                <a:lnTo>
                  <a:pt x="14308" y="458"/>
                </a:lnTo>
                <a:lnTo>
                  <a:pt x="14362" y="378"/>
                </a:lnTo>
                <a:lnTo>
                  <a:pt x="14389" y="270"/>
                </a:lnTo>
                <a:lnTo>
                  <a:pt x="14362" y="162"/>
                </a:lnTo>
                <a:lnTo>
                  <a:pt x="14308" y="81"/>
                </a:lnTo>
                <a:lnTo>
                  <a:pt x="14227" y="27"/>
                </a:lnTo>
                <a:lnTo>
                  <a:pt x="14119" y="0"/>
                </a:lnTo>
                <a:close/>
                <a:moveTo>
                  <a:pt x="16868" y="0"/>
                </a:moveTo>
                <a:lnTo>
                  <a:pt x="16760" y="27"/>
                </a:lnTo>
                <a:lnTo>
                  <a:pt x="16679" y="81"/>
                </a:lnTo>
                <a:lnTo>
                  <a:pt x="16625" y="162"/>
                </a:lnTo>
                <a:lnTo>
                  <a:pt x="16598" y="270"/>
                </a:lnTo>
                <a:lnTo>
                  <a:pt x="16625" y="378"/>
                </a:lnTo>
                <a:lnTo>
                  <a:pt x="16679" y="458"/>
                </a:lnTo>
                <a:lnTo>
                  <a:pt x="16760" y="512"/>
                </a:lnTo>
                <a:lnTo>
                  <a:pt x="16868" y="539"/>
                </a:lnTo>
                <a:lnTo>
                  <a:pt x="16976" y="512"/>
                </a:lnTo>
                <a:lnTo>
                  <a:pt x="17056" y="458"/>
                </a:lnTo>
                <a:lnTo>
                  <a:pt x="17137" y="378"/>
                </a:lnTo>
                <a:lnTo>
                  <a:pt x="17137" y="270"/>
                </a:lnTo>
                <a:lnTo>
                  <a:pt x="17137" y="162"/>
                </a:lnTo>
                <a:lnTo>
                  <a:pt x="17056" y="81"/>
                </a:lnTo>
                <a:lnTo>
                  <a:pt x="16976" y="27"/>
                </a:lnTo>
                <a:lnTo>
                  <a:pt x="16868" y="0"/>
                </a:lnTo>
                <a:close/>
                <a:moveTo>
                  <a:pt x="19643" y="0"/>
                </a:moveTo>
                <a:lnTo>
                  <a:pt x="19535" y="27"/>
                </a:lnTo>
                <a:lnTo>
                  <a:pt x="19454" y="81"/>
                </a:lnTo>
                <a:lnTo>
                  <a:pt x="19401" y="162"/>
                </a:lnTo>
                <a:lnTo>
                  <a:pt x="19374" y="270"/>
                </a:lnTo>
                <a:lnTo>
                  <a:pt x="19401" y="378"/>
                </a:lnTo>
                <a:lnTo>
                  <a:pt x="19454" y="458"/>
                </a:lnTo>
                <a:lnTo>
                  <a:pt x="19535" y="512"/>
                </a:lnTo>
                <a:lnTo>
                  <a:pt x="19643" y="539"/>
                </a:lnTo>
                <a:lnTo>
                  <a:pt x="19751" y="512"/>
                </a:lnTo>
                <a:lnTo>
                  <a:pt x="19832" y="458"/>
                </a:lnTo>
                <a:lnTo>
                  <a:pt x="19886" y="378"/>
                </a:lnTo>
                <a:lnTo>
                  <a:pt x="19912" y="270"/>
                </a:lnTo>
                <a:lnTo>
                  <a:pt x="19886" y="162"/>
                </a:lnTo>
                <a:lnTo>
                  <a:pt x="19832" y="81"/>
                </a:lnTo>
                <a:lnTo>
                  <a:pt x="19751" y="27"/>
                </a:lnTo>
                <a:lnTo>
                  <a:pt x="19643" y="0"/>
                </a:lnTo>
                <a:close/>
                <a:moveTo>
                  <a:pt x="22418" y="0"/>
                </a:moveTo>
                <a:lnTo>
                  <a:pt x="22311" y="27"/>
                </a:lnTo>
                <a:lnTo>
                  <a:pt x="22230" y="81"/>
                </a:lnTo>
                <a:lnTo>
                  <a:pt x="22149" y="162"/>
                </a:lnTo>
                <a:lnTo>
                  <a:pt x="22149" y="270"/>
                </a:lnTo>
                <a:lnTo>
                  <a:pt x="22149" y="378"/>
                </a:lnTo>
                <a:lnTo>
                  <a:pt x="22230" y="458"/>
                </a:lnTo>
                <a:lnTo>
                  <a:pt x="22311" y="512"/>
                </a:lnTo>
                <a:lnTo>
                  <a:pt x="22418" y="539"/>
                </a:lnTo>
                <a:lnTo>
                  <a:pt x="22526" y="512"/>
                </a:lnTo>
                <a:lnTo>
                  <a:pt x="22607" y="458"/>
                </a:lnTo>
                <a:lnTo>
                  <a:pt x="22661" y="378"/>
                </a:lnTo>
                <a:lnTo>
                  <a:pt x="22688" y="270"/>
                </a:lnTo>
                <a:lnTo>
                  <a:pt x="22661" y="162"/>
                </a:lnTo>
                <a:lnTo>
                  <a:pt x="22607" y="81"/>
                </a:lnTo>
                <a:lnTo>
                  <a:pt x="22526" y="27"/>
                </a:lnTo>
                <a:lnTo>
                  <a:pt x="22418" y="0"/>
                </a:lnTo>
                <a:close/>
                <a:moveTo>
                  <a:pt x="25167" y="0"/>
                </a:moveTo>
                <a:lnTo>
                  <a:pt x="25059" y="27"/>
                </a:lnTo>
                <a:lnTo>
                  <a:pt x="24978" y="81"/>
                </a:lnTo>
                <a:lnTo>
                  <a:pt x="24924" y="162"/>
                </a:lnTo>
                <a:lnTo>
                  <a:pt x="24897" y="270"/>
                </a:lnTo>
                <a:lnTo>
                  <a:pt x="24924" y="378"/>
                </a:lnTo>
                <a:lnTo>
                  <a:pt x="24978" y="458"/>
                </a:lnTo>
                <a:lnTo>
                  <a:pt x="25059" y="512"/>
                </a:lnTo>
                <a:lnTo>
                  <a:pt x="25167" y="539"/>
                </a:lnTo>
                <a:lnTo>
                  <a:pt x="25274" y="512"/>
                </a:lnTo>
                <a:lnTo>
                  <a:pt x="25355" y="458"/>
                </a:lnTo>
                <a:lnTo>
                  <a:pt x="25436" y="378"/>
                </a:lnTo>
                <a:lnTo>
                  <a:pt x="25436" y="270"/>
                </a:lnTo>
                <a:lnTo>
                  <a:pt x="25436" y="162"/>
                </a:lnTo>
                <a:lnTo>
                  <a:pt x="25355" y="81"/>
                </a:lnTo>
                <a:lnTo>
                  <a:pt x="25274" y="27"/>
                </a:lnTo>
                <a:lnTo>
                  <a:pt x="25167"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5"/>
          <p:cNvSpPr/>
          <p:nvPr/>
        </p:nvSpPr>
        <p:spPr>
          <a:xfrm>
            <a:off x="8308585" y="4358186"/>
            <a:ext cx="27099" cy="27099"/>
          </a:xfrm>
          <a:custGeom>
            <a:rect b="b" l="l" r="r" t="t"/>
            <a:pathLst>
              <a:path extrusionOk="0" h="540" w="540">
                <a:moveTo>
                  <a:pt x="270" y="0"/>
                </a:moveTo>
                <a:lnTo>
                  <a:pt x="162" y="27"/>
                </a:lnTo>
                <a:lnTo>
                  <a:pt x="81" y="81"/>
                </a:lnTo>
                <a:lnTo>
                  <a:pt x="28" y="162"/>
                </a:lnTo>
                <a:lnTo>
                  <a:pt x="1" y="270"/>
                </a:lnTo>
                <a:lnTo>
                  <a:pt x="28" y="378"/>
                </a:lnTo>
                <a:lnTo>
                  <a:pt x="81" y="458"/>
                </a:lnTo>
                <a:lnTo>
                  <a:pt x="162" y="512"/>
                </a:lnTo>
                <a:lnTo>
                  <a:pt x="270" y="539"/>
                </a:lnTo>
                <a:lnTo>
                  <a:pt x="378" y="512"/>
                </a:lnTo>
                <a:lnTo>
                  <a:pt x="459" y="458"/>
                </a:lnTo>
                <a:lnTo>
                  <a:pt x="513" y="378"/>
                </a:lnTo>
                <a:lnTo>
                  <a:pt x="539" y="270"/>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5"/>
          <p:cNvSpPr/>
          <p:nvPr/>
        </p:nvSpPr>
        <p:spPr>
          <a:xfrm>
            <a:off x="8308585" y="4358186"/>
            <a:ext cx="27099" cy="27099"/>
          </a:xfrm>
          <a:custGeom>
            <a:rect b="b" l="l" r="r" t="t"/>
            <a:pathLst>
              <a:path extrusionOk="0" fill="none" h="540" w="540">
                <a:moveTo>
                  <a:pt x="270" y="539"/>
                </a:moveTo>
                <a:lnTo>
                  <a:pt x="270" y="539"/>
                </a:lnTo>
                <a:lnTo>
                  <a:pt x="378" y="512"/>
                </a:lnTo>
                <a:lnTo>
                  <a:pt x="459" y="458"/>
                </a:lnTo>
                <a:lnTo>
                  <a:pt x="459" y="458"/>
                </a:lnTo>
                <a:lnTo>
                  <a:pt x="513" y="378"/>
                </a:lnTo>
                <a:lnTo>
                  <a:pt x="539" y="270"/>
                </a:lnTo>
                <a:lnTo>
                  <a:pt x="539" y="270"/>
                </a:lnTo>
                <a:lnTo>
                  <a:pt x="513" y="162"/>
                </a:lnTo>
                <a:lnTo>
                  <a:pt x="459" y="81"/>
                </a:lnTo>
                <a:lnTo>
                  <a:pt x="459" y="81"/>
                </a:lnTo>
                <a:lnTo>
                  <a:pt x="378" y="27"/>
                </a:lnTo>
                <a:lnTo>
                  <a:pt x="270" y="0"/>
                </a:lnTo>
                <a:lnTo>
                  <a:pt x="270" y="0"/>
                </a:lnTo>
                <a:lnTo>
                  <a:pt x="162" y="27"/>
                </a:lnTo>
                <a:lnTo>
                  <a:pt x="81" y="81"/>
                </a:lnTo>
                <a:lnTo>
                  <a:pt x="81" y="81"/>
                </a:lnTo>
                <a:lnTo>
                  <a:pt x="28" y="162"/>
                </a:lnTo>
                <a:lnTo>
                  <a:pt x="1" y="270"/>
                </a:lnTo>
                <a:lnTo>
                  <a:pt x="1" y="270"/>
                </a:lnTo>
                <a:lnTo>
                  <a:pt x="28" y="378"/>
                </a:lnTo>
                <a:lnTo>
                  <a:pt x="81" y="458"/>
                </a:lnTo>
                <a:lnTo>
                  <a:pt x="81" y="458"/>
                </a:lnTo>
                <a:lnTo>
                  <a:pt x="162"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15"/>
          <p:cNvSpPr/>
          <p:nvPr/>
        </p:nvSpPr>
        <p:spPr>
          <a:xfrm>
            <a:off x="5243138" y="4358186"/>
            <a:ext cx="27099" cy="27099"/>
          </a:xfrm>
          <a:custGeom>
            <a:rect b="b" l="l" r="r" t="t"/>
            <a:pathLst>
              <a:path extrusionOk="0" h="540" w="540">
                <a:moveTo>
                  <a:pt x="270" y="0"/>
                </a:moveTo>
                <a:lnTo>
                  <a:pt x="163" y="27"/>
                </a:lnTo>
                <a:lnTo>
                  <a:pt x="82" y="81"/>
                </a:lnTo>
                <a:lnTo>
                  <a:pt x="28" y="162"/>
                </a:lnTo>
                <a:lnTo>
                  <a:pt x="1" y="270"/>
                </a:lnTo>
                <a:lnTo>
                  <a:pt x="28" y="378"/>
                </a:lnTo>
                <a:lnTo>
                  <a:pt x="82" y="458"/>
                </a:lnTo>
                <a:lnTo>
                  <a:pt x="163" y="512"/>
                </a:lnTo>
                <a:lnTo>
                  <a:pt x="270" y="539"/>
                </a:lnTo>
                <a:lnTo>
                  <a:pt x="378" y="512"/>
                </a:lnTo>
                <a:lnTo>
                  <a:pt x="459" y="458"/>
                </a:lnTo>
                <a:lnTo>
                  <a:pt x="513" y="378"/>
                </a:lnTo>
                <a:lnTo>
                  <a:pt x="540" y="270"/>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15"/>
          <p:cNvSpPr/>
          <p:nvPr/>
        </p:nvSpPr>
        <p:spPr>
          <a:xfrm>
            <a:off x="5243138" y="4358186"/>
            <a:ext cx="27099" cy="27099"/>
          </a:xfrm>
          <a:custGeom>
            <a:rect b="b" l="l" r="r" t="t"/>
            <a:pathLst>
              <a:path extrusionOk="0" fill="none" h="540" w="540">
                <a:moveTo>
                  <a:pt x="270" y="539"/>
                </a:moveTo>
                <a:lnTo>
                  <a:pt x="270" y="539"/>
                </a:lnTo>
                <a:lnTo>
                  <a:pt x="378" y="512"/>
                </a:lnTo>
                <a:lnTo>
                  <a:pt x="459" y="458"/>
                </a:lnTo>
                <a:lnTo>
                  <a:pt x="459" y="458"/>
                </a:lnTo>
                <a:lnTo>
                  <a:pt x="513" y="378"/>
                </a:lnTo>
                <a:lnTo>
                  <a:pt x="540" y="270"/>
                </a:lnTo>
                <a:lnTo>
                  <a:pt x="540" y="270"/>
                </a:lnTo>
                <a:lnTo>
                  <a:pt x="513" y="162"/>
                </a:lnTo>
                <a:lnTo>
                  <a:pt x="459" y="81"/>
                </a:lnTo>
                <a:lnTo>
                  <a:pt x="459" y="81"/>
                </a:lnTo>
                <a:lnTo>
                  <a:pt x="378" y="27"/>
                </a:lnTo>
                <a:lnTo>
                  <a:pt x="270" y="0"/>
                </a:lnTo>
                <a:lnTo>
                  <a:pt x="270" y="0"/>
                </a:lnTo>
                <a:lnTo>
                  <a:pt x="163" y="27"/>
                </a:lnTo>
                <a:lnTo>
                  <a:pt x="82" y="81"/>
                </a:lnTo>
                <a:lnTo>
                  <a:pt x="82" y="81"/>
                </a:lnTo>
                <a:lnTo>
                  <a:pt x="28" y="162"/>
                </a:lnTo>
                <a:lnTo>
                  <a:pt x="1" y="270"/>
                </a:lnTo>
                <a:lnTo>
                  <a:pt x="1" y="270"/>
                </a:lnTo>
                <a:lnTo>
                  <a:pt x="28" y="378"/>
                </a:lnTo>
                <a:lnTo>
                  <a:pt x="82" y="458"/>
                </a:lnTo>
                <a:lnTo>
                  <a:pt x="82" y="458"/>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15"/>
          <p:cNvSpPr/>
          <p:nvPr/>
        </p:nvSpPr>
        <p:spPr>
          <a:xfrm>
            <a:off x="5382450" y="4358186"/>
            <a:ext cx="1285927" cy="27099"/>
          </a:xfrm>
          <a:custGeom>
            <a:rect b="b" l="l" r="r" t="t"/>
            <a:pathLst>
              <a:path extrusionOk="0" h="540" w="25625">
                <a:moveTo>
                  <a:pt x="270" y="0"/>
                </a:moveTo>
                <a:lnTo>
                  <a:pt x="162" y="27"/>
                </a:lnTo>
                <a:lnTo>
                  <a:pt x="81" y="81"/>
                </a:lnTo>
                <a:lnTo>
                  <a:pt x="27" y="162"/>
                </a:lnTo>
                <a:lnTo>
                  <a:pt x="0" y="270"/>
                </a:lnTo>
                <a:lnTo>
                  <a:pt x="27" y="378"/>
                </a:lnTo>
                <a:lnTo>
                  <a:pt x="81" y="458"/>
                </a:lnTo>
                <a:lnTo>
                  <a:pt x="162" y="512"/>
                </a:lnTo>
                <a:lnTo>
                  <a:pt x="270" y="539"/>
                </a:lnTo>
                <a:lnTo>
                  <a:pt x="377" y="512"/>
                </a:lnTo>
                <a:lnTo>
                  <a:pt x="458" y="458"/>
                </a:lnTo>
                <a:lnTo>
                  <a:pt x="539" y="378"/>
                </a:lnTo>
                <a:lnTo>
                  <a:pt x="539" y="270"/>
                </a:lnTo>
                <a:lnTo>
                  <a:pt x="539" y="162"/>
                </a:lnTo>
                <a:lnTo>
                  <a:pt x="458" y="81"/>
                </a:lnTo>
                <a:lnTo>
                  <a:pt x="377" y="27"/>
                </a:lnTo>
                <a:lnTo>
                  <a:pt x="270" y="0"/>
                </a:lnTo>
                <a:close/>
                <a:moveTo>
                  <a:pt x="3072" y="0"/>
                </a:moveTo>
                <a:lnTo>
                  <a:pt x="2964" y="27"/>
                </a:lnTo>
                <a:lnTo>
                  <a:pt x="2883" y="81"/>
                </a:lnTo>
                <a:lnTo>
                  <a:pt x="2829" y="162"/>
                </a:lnTo>
                <a:lnTo>
                  <a:pt x="2802" y="270"/>
                </a:lnTo>
                <a:lnTo>
                  <a:pt x="2829" y="378"/>
                </a:lnTo>
                <a:lnTo>
                  <a:pt x="2883" y="458"/>
                </a:lnTo>
                <a:lnTo>
                  <a:pt x="2964" y="512"/>
                </a:lnTo>
                <a:lnTo>
                  <a:pt x="3072" y="539"/>
                </a:lnTo>
                <a:lnTo>
                  <a:pt x="3180" y="512"/>
                </a:lnTo>
                <a:lnTo>
                  <a:pt x="3260" y="458"/>
                </a:lnTo>
                <a:lnTo>
                  <a:pt x="3314" y="378"/>
                </a:lnTo>
                <a:lnTo>
                  <a:pt x="3341" y="270"/>
                </a:lnTo>
                <a:lnTo>
                  <a:pt x="3314" y="162"/>
                </a:lnTo>
                <a:lnTo>
                  <a:pt x="3260" y="81"/>
                </a:lnTo>
                <a:lnTo>
                  <a:pt x="3180" y="27"/>
                </a:lnTo>
                <a:lnTo>
                  <a:pt x="3072" y="0"/>
                </a:lnTo>
                <a:close/>
                <a:moveTo>
                  <a:pt x="5847" y="0"/>
                </a:moveTo>
                <a:lnTo>
                  <a:pt x="5739" y="27"/>
                </a:lnTo>
                <a:lnTo>
                  <a:pt x="5659" y="81"/>
                </a:lnTo>
                <a:lnTo>
                  <a:pt x="5605" y="162"/>
                </a:lnTo>
                <a:lnTo>
                  <a:pt x="5578" y="270"/>
                </a:lnTo>
                <a:lnTo>
                  <a:pt x="5605" y="378"/>
                </a:lnTo>
                <a:lnTo>
                  <a:pt x="5659" y="458"/>
                </a:lnTo>
                <a:lnTo>
                  <a:pt x="5739" y="512"/>
                </a:lnTo>
                <a:lnTo>
                  <a:pt x="5847" y="539"/>
                </a:lnTo>
                <a:lnTo>
                  <a:pt x="5955" y="512"/>
                </a:lnTo>
                <a:lnTo>
                  <a:pt x="6036" y="458"/>
                </a:lnTo>
                <a:lnTo>
                  <a:pt x="6090" y="378"/>
                </a:lnTo>
                <a:lnTo>
                  <a:pt x="6117" y="270"/>
                </a:lnTo>
                <a:lnTo>
                  <a:pt x="6090" y="162"/>
                </a:lnTo>
                <a:lnTo>
                  <a:pt x="6036" y="81"/>
                </a:lnTo>
                <a:lnTo>
                  <a:pt x="5955" y="27"/>
                </a:lnTo>
                <a:lnTo>
                  <a:pt x="5847" y="0"/>
                </a:lnTo>
                <a:close/>
                <a:moveTo>
                  <a:pt x="8649" y="0"/>
                </a:moveTo>
                <a:lnTo>
                  <a:pt x="8542" y="27"/>
                </a:lnTo>
                <a:lnTo>
                  <a:pt x="8461" y="81"/>
                </a:lnTo>
                <a:lnTo>
                  <a:pt x="8380" y="162"/>
                </a:lnTo>
                <a:lnTo>
                  <a:pt x="8380" y="270"/>
                </a:lnTo>
                <a:lnTo>
                  <a:pt x="8380" y="378"/>
                </a:lnTo>
                <a:lnTo>
                  <a:pt x="8461" y="458"/>
                </a:lnTo>
                <a:lnTo>
                  <a:pt x="8542" y="512"/>
                </a:lnTo>
                <a:lnTo>
                  <a:pt x="8649" y="539"/>
                </a:lnTo>
                <a:lnTo>
                  <a:pt x="8757" y="512"/>
                </a:lnTo>
                <a:lnTo>
                  <a:pt x="8838" y="458"/>
                </a:lnTo>
                <a:lnTo>
                  <a:pt x="8892" y="378"/>
                </a:lnTo>
                <a:lnTo>
                  <a:pt x="8919" y="270"/>
                </a:lnTo>
                <a:lnTo>
                  <a:pt x="8892" y="162"/>
                </a:lnTo>
                <a:lnTo>
                  <a:pt x="8838" y="81"/>
                </a:lnTo>
                <a:lnTo>
                  <a:pt x="8757" y="27"/>
                </a:lnTo>
                <a:lnTo>
                  <a:pt x="8649" y="0"/>
                </a:lnTo>
                <a:close/>
                <a:moveTo>
                  <a:pt x="11425" y="0"/>
                </a:moveTo>
                <a:lnTo>
                  <a:pt x="11317" y="27"/>
                </a:lnTo>
                <a:lnTo>
                  <a:pt x="11236" y="81"/>
                </a:lnTo>
                <a:lnTo>
                  <a:pt x="11182" y="162"/>
                </a:lnTo>
                <a:lnTo>
                  <a:pt x="11155" y="270"/>
                </a:lnTo>
                <a:lnTo>
                  <a:pt x="11182" y="378"/>
                </a:lnTo>
                <a:lnTo>
                  <a:pt x="11236" y="458"/>
                </a:lnTo>
                <a:lnTo>
                  <a:pt x="11317" y="512"/>
                </a:lnTo>
                <a:lnTo>
                  <a:pt x="11425" y="539"/>
                </a:lnTo>
                <a:lnTo>
                  <a:pt x="11533" y="512"/>
                </a:lnTo>
                <a:lnTo>
                  <a:pt x="11613" y="458"/>
                </a:lnTo>
                <a:lnTo>
                  <a:pt x="11667" y="378"/>
                </a:lnTo>
                <a:lnTo>
                  <a:pt x="11694" y="270"/>
                </a:lnTo>
                <a:lnTo>
                  <a:pt x="11667" y="162"/>
                </a:lnTo>
                <a:lnTo>
                  <a:pt x="11613" y="81"/>
                </a:lnTo>
                <a:lnTo>
                  <a:pt x="11533" y="27"/>
                </a:lnTo>
                <a:lnTo>
                  <a:pt x="11425" y="0"/>
                </a:lnTo>
                <a:close/>
                <a:moveTo>
                  <a:pt x="14227" y="0"/>
                </a:moveTo>
                <a:lnTo>
                  <a:pt x="14119" y="27"/>
                </a:lnTo>
                <a:lnTo>
                  <a:pt x="14011" y="81"/>
                </a:lnTo>
                <a:lnTo>
                  <a:pt x="13958" y="162"/>
                </a:lnTo>
                <a:lnTo>
                  <a:pt x="13958" y="270"/>
                </a:lnTo>
                <a:lnTo>
                  <a:pt x="13958" y="378"/>
                </a:lnTo>
                <a:lnTo>
                  <a:pt x="14011" y="458"/>
                </a:lnTo>
                <a:lnTo>
                  <a:pt x="14119" y="512"/>
                </a:lnTo>
                <a:lnTo>
                  <a:pt x="14227" y="539"/>
                </a:lnTo>
                <a:lnTo>
                  <a:pt x="14308" y="512"/>
                </a:lnTo>
                <a:lnTo>
                  <a:pt x="14416" y="458"/>
                </a:lnTo>
                <a:lnTo>
                  <a:pt x="14469" y="378"/>
                </a:lnTo>
                <a:lnTo>
                  <a:pt x="14496" y="270"/>
                </a:lnTo>
                <a:lnTo>
                  <a:pt x="14469" y="162"/>
                </a:lnTo>
                <a:lnTo>
                  <a:pt x="14416" y="81"/>
                </a:lnTo>
                <a:lnTo>
                  <a:pt x="14308" y="27"/>
                </a:lnTo>
                <a:lnTo>
                  <a:pt x="14227" y="0"/>
                </a:lnTo>
                <a:close/>
                <a:moveTo>
                  <a:pt x="17002" y="0"/>
                </a:moveTo>
                <a:lnTo>
                  <a:pt x="16895" y="27"/>
                </a:lnTo>
                <a:lnTo>
                  <a:pt x="16814" y="81"/>
                </a:lnTo>
                <a:lnTo>
                  <a:pt x="16760" y="162"/>
                </a:lnTo>
                <a:lnTo>
                  <a:pt x="16733" y="270"/>
                </a:lnTo>
                <a:lnTo>
                  <a:pt x="16760" y="378"/>
                </a:lnTo>
                <a:lnTo>
                  <a:pt x="16814" y="458"/>
                </a:lnTo>
                <a:lnTo>
                  <a:pt x="16895" y="512"/>
                </a:lnTo>
                <a:lnTo>
                  <a:pt x="17002" y="539"/>
                </a:lnTo>
                <a:lnTo>
                  <a:pt x="17110" y="512"/>
                </a:lnTo>
                <a:lnTo>
                  <a:pt x="17191" y="458"/>
                </a:lnTo>
                <a:lnTo>
                  <a:pt x="17245" y="378"/>
                </a:lnTo>
                <a:lnTo>
                  <a:pt x="17272" y="270"/>
                </a:lnTo>
                <a:lnTo>
                  <a:pt x="17245" y="162"/>
                </a:lnTo>
                <a:lnTo>
                  <a:pt x="17191" y="81"/>
                </a:lnTo>
                <a:lnTo>
                  <a:pt x="17110" y="27"/>
                </a:lnTo>
                <a:lnTo>
                  <a:pt x="17002" y="0"/>
                </a:lnTo>
                <a:close/>
                <a:moveTo>
                  <a:pt x="19778" y="0"/>
                </a:moveTo>
                <a:lnTo>
                  <a:pt x="19697" y="27"/>
                </a:lnTo>
                <a:lnTo>
                  <a:pt x="19589" y="81"/>
                </a:lnTo>
                <a:lnTo>
                  <a:pt x="19535" y="162"/>
                </a:lnTo>
                <a:lnTo>
                  <a:pt x="19508" y="270"/>
                </a:lnTo>
                <a:lnTo>
                  <a:pt x="19535" y="378"/>
                </a:lnTo>
                <a:lnTo>
                  <a:pt x="19589" y="458"/>
                </a:lnTo>
                <a:lnTo>
                  <a:pt x="19697" y="512"/>
                </a:lnTo>
                <a:lnTo>
                  <a:pt x="19778" y="539"/>
                </a:lnTo>
                <a:lnTo>
                  <a:pt x="19885" y="512"/>
                </a:lnTo>
                <a:lnTo>
                  <a:pt x="19966" y="458"/>
                </a:lnTo>
                <a:lnTo>
                  <a:pt x="20047" y="378"/>
                </a:lnTo>
                <a:lnTo>
                  <a:pt x="20047" y="270"/>
                </a:lnTo>
                <a:lnTo>
                  <a:pt x="20047" y="162"/>
                </a:lnTo>
                <a:lnTo>
                  <a:pt x="19966" y="81"/>
                </a:lnTo>
                <a:lnTo>
                  <a:pt x="19885" y="27"/>
                </a:lnTo>
                <a:lnTo>
                  <a:pt x="19778" y="0"/>
                </a:lnTo>
                <a:close/>
                <a:moveTo>
                  <a:pt x="22580" y="0"/>
                </a:moveTo>
                <a:lnTo>
                  <a:pt x="22472" y="27"/>
                </a:lnTo>
                <a:lnTo>
                  <a:pt x="22391" y="81"/>
                </a:lnTo>
                <a:lnTo>
                  <a:pt x="22337" y="162"/>
                </a:lnTo>
                <a:lnTo>
                  <a:pt x="22310" y="270"/>
                </a:lnTo>
                <a:lnTo>
                  <a:pt x="22337" y="378"/>
                </a:lnTo>
                <a:lnTo>
                  <a:pt x="22391" y="458"/>
                </a:lnTo>
                <a:lnTo>
                  <a:pt x="22472" y="512"/>
                </a:lnTo>
                <a:lnTo>
                  <a:pt x="22580" y="539"/>
                </a:lnTo>
                <a:lnTo>
                  <a:pt x="22688" y="512"/>
                </a:lnTo>
                <a:lnTo>
                  <a:pt x="22768" y="458"/>
                </a:lnTo>
                <a:lnTo>
                  <a:pt x="22822" y="378"/>
                </a:lnTo>
                <a:lnTo>
                  <a:pt x="22849" y="270"/>
                </a:lnTo>
                <a:lnTo>
                  <a:pt x="22822" y="162"/>
                </a:lnTo>
                <a:lnTo>
                  <a:pt x="22768" y="81"/>
                </a:lnTo>
                <a:lnTo>
                  <a:pt x="22688" y="27"/>
                </a:lnTo>
                <a:lnTo>
                  <a:pt x="22580" y="0"/>
                </a:lnTo>
                <a:close/>
                <a:moveTo>
                  <a:pt x="25355" y="0"/>
                </a:moveTo>
                <a:lnTo>
                  <a:pt x="25247" y="27"/>
                </a:lnTo>
                <a:lnTo>
                  <a:pt x="25167" y="81"/>
                </a:lnTo>
                <a:lnTo>
                  <a:pt x="25113" y="162"/>
                </a:lnTo>
                <a:lnTo>
                  <a:pt x="25086" y="270"/>
                </a:lnTo>
                <a:lnTo>
                  <a:pt x="25113" y="378"/>
                </a:lnTo>
                <a:lnTo>
                  <a:pt x="25167" y="458"/>
                </a:lnTo>
                <a:lnTo>
                  <a:pt x="25247" y="512"/>
                </a:lnTo>
                <a:lnTo>
                  <a:pt x="25355" y="539"/>
                </a:lnTo>
                <a:lnTo>
                  <a:pt x="25463" y="512"/>
                </a:lnTo>
                <a:lnTo>
                  <a:pt x="25544" y="458"/>
                </a:lnTo>
                <a:lnTo>
                  <a:pt x="25598" y="378"/>
                </a:lnTo>
                <a:lnTo>
                  <a:pt x="25625" y="270"/>
                </a:lnTo>
                <a:lnTo>
                  <a:pt x="25598" y="162"/>
                </a:lnTo>
                <a:lnTo>
                  <a:pt x="25544" y="81"/>
                </a:lnTo>
                <a:lnTo>
                  <a:pt x="25463" y="27"/>
                </a:lnTo>
                <a:lnTo>
                  <a:pt x="25355"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15"/>
          <p:cNvSpPr/>
          <p:nvPr/>
        </p:nvSpPr>
        <p:spPr>
          <a:xfrm>
            <a:off x="6781934" y="4358186"/>
            <a:ext cx="27099" cy="27099"/>
          </a:xfrm>
          <a:custGeom>
            <a:rect b="b" l="l" r="r" t="t"/>
            <a:pathLst>
              <a:path extrusionOk="0" h="540" w="540">
                <a:moveTo>
                  <a:pt x="270" y="0"/>
                </a:moveTo>
                <a:lnTo>
                  <a:pt x="163" y="27"/>
                </a:lnTo>
                <a:lnTo>
                  <a:pt x="82" y="81"/>
                </a:lnTo>
                <a:lnTo>
                  <a:pt x="1" y="162"/>
                </a:lnTo>
                <a:lnTo>
                  <a:pt x="1" y="270"/>
                </a:lnTo>
                <a:lnTo>
                  <a:pt x="1" y="378"/>
                </a:lnTo>
                <a:lnTo>
                  <a:pt x="82" y="458"/>
                </a:lnTo>
                <a:lnTo>
                  <a:pt x="163" y="512"/>
                </a:lnTo>
                <a:lnTo>
                  <a:pt x="270" y="539"/>
                </a:lnTo>
                <a:lnTo>
                  <a:pt x="378" y="512"/>
                </a:lnTo>
                <a:lnTo>
                  <a:pt x="459" y="458"/>
                </a:lnTo>
                <a:lnTo>
                  <a:pt x="513" y="378"/>
                </a:lnTo>
                <a:lnTo>
                  <a:pt x="540" y="270"/>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5"/>
          <p:cNvSpPr/>
          <p:nvPr/>
        </p:nvSpPr>
        <p:spPr>
          <a:xfrm>
            <a:off x="6781934" y="4358186"/>
            <a:ext cx="27099" cy="27099"/>
          </a:xfrm>
          <a:custGeom>
            <a:rect b="b" l="l" r="r" t="t"/>
            <a:pathLst>
              <a:path extrusionOk="0" fill="none" h="540" w="540">
                <a:moveTo>
                  <a:pt x="270" y="539"/>
                </a:moveTo>
                <a:lnTo>
                  <a:pt x="270" y="539"/>
                </a:lnTo>
                <a:lnTo>
                  <a:pt x="378" y="512"/>
                </a:lnTo>
                <a:lnTo>
                  <a:pt x="459" y="458"/>
                </a:lnTo>
                <a:lnTo>
                  <a:pt x="459" y="458"/>
                </a:lnTo>
                <a:lnTo>
                  <a:pt x="513" y="378"/>
                </a:lnTo>
                <a:lnTo>
                  <a:pt x="540" y="270"/>
                </a:lnTo>
                <a:lnTo>
                  <a:pt x="540" y="270"/>
                </a:lnTo>
                <a:lnTo>
                  <a:pt x="513" y="162"/>
                </a:lnTo>
                <a:lnTo>
                  <a:pt x="459" y="81"/>
                </a:lnTo>
                <a:lnTo>
                  <a:pt x="459" y="81"/>
                </a:lnTo>
                <a:lnTo>
                  <a:pt x="378" y="27"/>
                </a:lnTo>
                <a:lnTo>
                  <a:pt x="270" y="0"/>
                </a:lnTo>
                <a:lnTo>
                  <a:pt x="270" y="0"/>
                </a:lnTo>
                <a:lnTo>
                  <a:pt x="163" y="27"/>
                </a:lnTo>
                <a:lnTo>
                  <a:pt x="82" y="81"/>
                </a:lnTo>
                <a:lnTo>
                  <a:pt x="82" y="81"/>
                </a:lnTo>
                <a:lnTo>
                  <a:pt x="1" y="162"/>
                </a:lnTo>
                <a:lnTo>
                  <a:pt x="1" y="270"/>
                </a:lnTo>
                <a:lnTo>
                  <a:pt x="1" y="270"/>
                </a:lnTo>
                <a:lnTo>
                  <a:pt x="1" y="378"/>
                </a:lnTo>
                <a:lnTo>
                  <a:pt x="82" y="458"/>
                </a:lnTo>
                <a:lnTo>
                  <a:pt x="82" y="458"/>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15"/>
          <p:cNvSpPr/>
          <p:nvPr/>
        </p:nvSpPr>
        <p:spPr>
          <a:xfrm>
            <a:off x="2331858" y="4358186"/>
            <a:ext cx="1379266" cy="27099"/>
          </a:xfrm>
          <a:custGeom>
            <a:rect b="b" l="l" r="r" t="t"/>
            <a:pathLst>
              <a:path extrusionOk="0" h="540" w="27485">
                <a:moveTo>
                  <a:pt x="270" y="0"/>
                </a:moveTo>
                <a:lnTo>
                  <a:pt x="163" y="27"/>
                </a:lnTo>
                <a:lnTo>
                  <a:pt x="82" y="81"/>
                </a:lnTo>
                <a:lnTo>
                  <a:pt x="28" y="162"/>
                </a:lnTo>
                <a:lnTo>
                  <a:pt x="1" y="270"/>
                </a:lnTo>
                <a:lnTo>
                  <a:pt x="28" y="378"/>
                </a:lnTo>
                <a:lnTo>
                  <a:pt x="82" y="458"/>
                </a:lnTo>
                <a:lnTo>
                  <a:pt x="163" y="512"/>
                </a:lnTo>
                <a:lnTo>
                  <a:pt x="270" y="539"/>
                </a:lnTo>
                <a:lnTo>
                  <a:pt x="378" y="512"/>
                </a:lnTo>
                <a:lnTo>
                  <a:pt x="459" y="458"/>
                </a:lnTo>
                <a:lnTo>
                  <a:pt x="513" y="378"/>
                </a:lnTo>
                <a:lnTo>
                  <a:pt x="540" y="270"/>
                </a:lnTo>
                <a:lnTo>
                  <a:pt x="513" y="162"/>
                </a:lnTo>
                <a:lnTo>
                  <a:pt x="459" y="81"/>
                </a:lnTo>
                <a:lnTo>
                  <a:pt x="378" y="27"/>
                </a:lnTo>
                <a:lnTo>
                  <a:pt x="270" y="0"/>
                </a:lnTo>
                <a:close/>
                <a:moveTo>
                  <a:pt x="2965" y="0"/>
                </a:moveTo>
                <a:lnTo>
                  <a:pt x="2857" y="27"/>
                </a:lnTo>
                <a:lnTo>
                  <a:pt x="2776" y="81"/>
                </a:lnTo>
                <a:lnTo>
                  <a:pt x="2722" y="162"/>
                </a:lnTo>
                <a:lnTo>
                  <a:pt x="2695" y="270"/>
                </a:lnTo>
                <a:lnTo>
                  <a:pt x="2722" y="378"/>
                </a:lnTo>
                <a:lnTo>
                  <a:pt x="2776" y="458"/>
                </a:lnTo>
                <a:lnTo>
                  <a:pt x="2857" y="512"/>
                </a:lnTo>
                <a:lnTo>
                  <a:pt x="2965" y="539"/>
                </a:lnTo>
                <a:lnTo>
                  <a:pt x="3073" y="512"/>
                </a:lnTo>
                <a:lnTo>
                  <a:pt x="3153" y="458"/>
                </a:lnTo>
                <a:lnTo>
                  <a:pt x="3207" y="378"/>
                </a:lnTo>
                <a:lnTo>
                  <a:pt x="3234" y="270"/>
                </a:lnTo>
                <a:lnTo>
                  <a:pt x="3207" y="162"/>
                </a:lnTo>
                <a:lnTo>
                  <a:pt x="3153" y="81"/>
                </a:lnTo>
                <a:lnTo>
                  <a:pt x="3073" y="27"/>
                </a:lnTo>
                <a:lnTo>
                  <a:pt x="2965" y="0"/>
                </a:lnTo>
                <a:close/>
                <a:moveTo>
                  <a:pt x="5659" y="0"/>
                </a:moveTo>
                <a:lnTo>
                  <a:pt x="5551" y="27"/>
                </a:lnTo>
                <a:lnTo>
                  <a:pt x="5471" y="81"/>
                </a:lnTo>
                <a:lnTo>
                  <a:pt x="5417" y="162"/>
                </a:lnTo>
                <a:lnTo>
                  <a:pt x="5390" y="270"/>
                </a:lnTo>
                <a:lnTo>
                  <a:pt x="5417" y="378"/>
                </a:lnTo>
                <a:lnTo>
                  <a:pt x="5471" y="458"/>
                </a:lnTo>
                <a:lnTo>
                  <a:pt x="5551" y="512"/>
                </a:lnTo>
                <a:lnTo>
                  <a:pt x="5659" y="539"/>
                </a:lnTo>
                <a:lnTo>
                  <a:pt x="5767" y="512"/>
                </a:lnTo>
                <a:lnTo>
                  <a:pt x="5848" y="458"/>
                </a:lnTo>
                <a:lnTo>
                  <a:pt x="5902" y="378"/>
                </a:lnTo>
                <a:lnTo>
                  <a:pt x="5929" y="270"/>
                </a:lnTo>
                <a:lnTo>
                  <a:pt x="5902" y="162"/>
                </a:lnTo>
                <a:lnTo>
                  <a:pt x="5848" y="81"/>
                </a:lnTo>
                <a:lnTo>
                  <a:pt x="5767" y="27"/>
                </a:lnTo>
                <a:lnTo>
                  <a:pt x="5659" y="0"/>
                </a:lnTo>
                <a:close/>
                <a:moveTo>
                  <a:pt x="8354" y="0"/>
                </a:moveTo>
                <a:lnTo>
                  <a:pt x="8246" y="27"/>
                </a:lnTo>
                <a:lnTo>
                  <a:pt x="8165" y="81"/>
                </a:lnTo>
                <a:lnTo>
                  <a:pt x="8111" y="162"/>
                </a:lnTo>
                <a:lnTo>
                  <a:pt x="8084" y="270"/>
                </a:lnTo>
                <a:lnTo>
                  <a:pt x="8111" y="378"/>
                </a:lnTo>
                <a:lnTo>
                  <a:pt x="8165" y="458"/>
                </a:lnTo>
                <a:lnTo>
                  <a:pt x="8246" y="512"/>
                </a:lnTo>
                <a:lnTo>
                  <a:pt x="8354" y="539"/>
                </a:lnTo>
                <a:lnTo>
                  <a:pt x="8462" y="512"/>
                </a:lnTo>
                <a:lnTo>
                  <a:pt x="8542" y="458"/>
                </a:lnTo>
                <a:lnTo>
                  <a:pt x="8596" y="378"/>
                </a:lnTo>
                <a:lnTo>
                  <a:pt x="8623" y="270"/>
                </a:lnTo>
                <a:lnTo>
                  <a:pt x="8596" y="162"/>
                </a:lnTo>
                <a:lnTo>
                  <a:pt x="8542" y="81"/>
                </a:lnTo>
                <a:lnTo>
                  <a:pt x="8462" y="27"/>
                </a:lnTo>
                <a:lnTo>
                  <a:pt x="8354" y="0"/>
                </a:lnTo>
                <a:close/>
                <a:moveTo>
                  <a:pt x="11048" y="0"/>
                </a:moveTo>
                <a:lnTo>
                  <a:pt x="10940" y="27"/>
                </a:lnTo>
                <a:lnTo>
                  <a:pt x="10860" y="81"/>
                </a:lnTo>
                <a:lnTo>
                  <a:pt x="10806" y="162"/>
                </a:lnTo>
                <a:lnTo>
                  <a:pt x="10779" y="270"/>
                </a:lnTo>
                <a:lnTo>
                  <a:pt x="10806" y="378"/>
                </a:lnTo>
                <a:lnTo>
                  <a:pt x="10860" y="458"/>
                </a:lnTo>
                <a:lnTo>
                  <a:pt x="10940" y="512"/>
                </a:lnTo>
                <a:lnTo>
                  <a:pt x="11048" y="539"/>
                </a:lnTo>
                <a:lnTo>
                  <a:pt x="11156" y="512"/>
                </a:lnTo>
                <a:lnTo>
                  <a:pt x="11237" y="458"/>
                </a:lnTo>
                <a:lnTo>
                  <a:pt x="11291" y="378"/>
                </a:lnTo>
                <a:lnTo>
                  <a:pt x="11318" y="270"/>
                </a:lnTo>
                <a:lnTo>
                  <a:pt x="11291" y="162"/>
                </a:lnTo>
                <a:lnTo>
                  <a:pt x="11237" y="81"/>
                </a:lnTo>
                <a:lnTo>
                  <a:pt x="11156" y="27"/>
                </a:lnTo>
                <a:lnTo>
                  <a:pt x="11048" y="0"/>
                </a:lnTo>
                <a:close/>
                <a:moveTo>
                  <a:pt x="13743" y="0"/>
                </a:moveTo>
                <a:lnTo>
                  <a:pt x="13635" y="27"/>
                </a:lnTo>
                <a:lnTo>
                  <a:pt x="13554" y="81"/>
                </a:lnTo>
                <a:lnTo>
                  <a:pt x="13500" y="162"/>
                </a:lnTo>
                <a:lnTo>
                  <a:pt x="13473" y="270"/>
                </a:lnTo>
                <a:lnTo>
                  <a:pt x="13500" y="378"/>
                </a:lnTo>
                <a:lnTo>
                  <a:pt x="13554" y="458"/>
                </a:lnTo>
                <a:lnTo>
                  <a:pt x="13635" y="512"/>
                </a:lnTo>
                <a:lnTo>
                  <a:pt x="13743" y="539"/>
                </a:lnTo>
                <a:lnTo>
                  <a:pt x="13850" y="512"/>
                </a:lnTo>
                <a:lnTo>
                  <a:pt x="13931" y="458"/>
                </a:lnTo>
                <a:lnTo>
                  <a:pt x="13985" y="378"/>
                </a:lnTo>
                <a:lnTo>
                  <a:pt x="14012" y="270"/>
                </a:lnTo>
                <a:lnTo>
                  <a:pt x="13985" y="162"/>
                </a:lnTo>
                <a:lnTo>
                  <a:pt x="13931" y="81"/>
                </a:lnTo>
                <a:lnTo>
                  <a:pt x="13850" y="27"/>
                </a:lnTo>
                <a:lnTo>
                  <a:pt x="13743" y="0"/>
                </a:lnTo>
                <a:close/>
                <a:moveTo>
                  <a:pt x="16437" y="0"/>
                </a:moveTo>
                <a:lnTo>
                  <a:pt x="16329" y="27"/>
                </a:lnTo>
                <a:lnTo>
                  <a:pt x="16249" y="81"/>
                </a:lnTo>
                <a:lnTo>
                  <a:pt x="16195" y="162"/>
                </a:lnTo>
                <a:lnTo>
                  <a:pt x="16168" y="270"/>
                </a:lnTo>
                <a:lnTo>
                  <a:pt x="16195" y="378"/>
                </a:lnTo>
                <a:lnTo>
                  <a:pt x="16249" y="458"/>
                </a:lnTo>
                <a:lnTo>
                  <a:pt x="16329" y="512"/>
                </a:lnTo>
                <a:lnTo>
                  <a:pt x="16437" y="539"/>
                </a:lnTo>
                <a:lnTo>
                  <a:pt x="16545" y="512"/>
                </a:lnTo>
                <a:lnTo>
                  <a:pt x="16626" y="458"/>
                </a:lnTo>
                <a:lnTo>
                  <a:pt x="16680" y="378"/>
                </a:lnTo>
                <a:lnTo>
                  <a:pt x="16707" y="270"/>
                </a:lnTo>
                <a:lnTo>
                  <a:pt x="16680" y="162"/>
                </a:lnTo>
                <a:lnTo>
                  <a:pt x="16626" y="81"/>
                </a:lnTo>
                <a:lnTo>
                  <a:pt x="16545" y="27"/>
                </a:lnTo>
                <a:lnTo>
                  <a:pt x="16437" y="0"/>
                </a:lnTo>
                <a:close/>
                <a:moveTo>
                  <a:pt x="19132" y="0"/>
                </a:moveTo>
                <a:lnTo>
                  <a:pt x="19024" y="27"/>
                </a:lnTo>
                <a:lnTo>
                  <a:pt x="18943" y="81"/>
                </a:lnTo>
                <a:lnTo>
                  <a:pt x="18889" y="162"/>
                </a:lnTo>
                <a:lnTo>
                  <a:pt x="18862" y="270"/>
                </a:lnTo>
                <a:lnTo>
                  <a:pt x="18889" y="378"/>
                </a:lnTo>
                <a:lnTo>
                  <a:pt x="18943" y="458"/>
                </a:lnTo>
                <a:lnTo>
                  <a:pt x="19024" y="512"/>
                </a:lnTo>
                <a:lnTo>
                  <a:pt x="19132" y="539"/>
                </a:lnTo>
                <a:lnTo>
                  <a:pt x="19239" y="512"/>
                </a:lnTo>
                <a:lnTo>
                  <a:pt x="19320" y="458"/>
                </a:lnTo>
                <a:lnTo>
                  <a:pt x="19374" y="378"/>
                </a:lnTo>
                <a:lnTo>
                  <a:pt x="19401" y="270"/>
                </a:lnTo>
                <a:lnTo>
                  <a:pt x="19374" y="162"/>
                </a:lnTo>
                <a:lnTo>
                  <a:pt x="19320" y="81"/>
                </a:lnTo>
                <a:lnTo>
                  <a:pt x="19239" y="27"/>
                </a:lnTo>
                <a:lnTo>
                  <a:pt x="19132" y="0"/>
                </a:lnTo>
                <a:close/>
                <a:moveTo>
                  <a:pt x="21826" y="0"/>
                </a:moveTo>
                <a:lnTo>
                  <a:pt x="21718" y="27"/>
                </a:lnTo>
                <a:lnTo>
                  <a:pt x="21637" y="81"/>
                </a:lnTo>
                <a:lnTo>
                  <a:pt x="21584" y="162"/>
                </a:lnTo>
                <a:lnTo>
                  <a:pt x="21557" y="270"/>
                </a:lnTo>
                <a:lnTo>
                  <a:pt x="21584" y="378"/>
                </a:lnTo>
                <a:lnTo>
                  <a:pt x="21637" y="458"/>
                </a:lnTo>
                <a:lnTo>
                  <a:pt x="21718" y="512"/>
                </a:lnTo>
                <a:lnTo>
                  <a:pt x="21826" y="539"/>
                </a:lnTo>
                <a:lnTo>
                  <a:pt x="21934" y="512"/>
                </a:lnTo>
                <a:lnTo>
                  <a:pt x="22015" y="458"/>
                </a:lnTo>
                <a:lnTo>
                  <a:pt x="22069" y="378"/>
                </a:lnTo>
                <a:lnTo>
                  <a:pt x="22096" y="270"/>
                </a:lnTo>
                <a:lnTo>
                  <a:pt x="22069" y="162"/>
                </a:lnTo>
                <a:lnTo>
                  <a:pt x="22015" y="81"/>
                </a:lnTo>
                <a:lnTo>
                  <a:pt x="21934" y="27"/>
                </a:lnTo>
                <a:lnTo>
                  <a:pt x="21826" y="0"/>
                </a:lnTo>
                <a:close/>
                <a:moveTo>
                  <a:pt x="24521" y="0"/>
                </a:moveTo>
                <a:lnTo>
                  <a:pt x="24413" y="27"/>
                </a:lnTo>
                <a:lnTo>
                  <a:pt x="24332" y="81"/>
                </a:lnTo>
                <a:lnTo>
                  <a:pt x="24278" y="162"/>
                </a:lnTo>
                <a:lnTo>
                  <a:pt x="24251" y="270"/>
                </a:lnTo>
                <a:lnTo>
                  <a:pt x="24278" y="378"/>
                </a:lnTo>
                <a:lnTo>
                  <a:pt x="24332" y="458"/>
                </a:lnTo>
                <a:lnTo>
                  <a:pt x="24413" y="512"/>
                </a:lnTo>
                <a:lnTo>
                  <a:pt x="24521" y="539"/>
                </a:lnTo>
                <a:lnTo>
                  <a:pt x="24628" y="512"/>
                </a:lnTo>
                <a:lnTo>
                  <a:pt x="24709" y="458"/>
                </a:lnTo>
                <a:lnTo>
                  <a:pt x="24763" y="378"/>
                </a:lnTo>
                <a:lnTo>
                  <a:pt x="24790" y="270"/>
                </a:lnTo>
                <a:lnTo>
                  <a:pt x="24763" y="162"/>
                </a:lnTo>
                <a:lnTo>
                  <a:pt x="24709" y="81"/>
                </a:lnTo>
                <a:lnTo>
                  <a:pt x="24628" y="27"/>
                </a:lnTo>
                <a:lnTo>
                  <a:pt x="24521" y="0"/>
                </a:lnTo>
                <a:close/>
                <a:moveTo>
                  <a:pt x="27215" y="0"/>
                </a:moveTo>
                <a:lnTo>
                  <a:pt x="27107" y="27"/>
                </a:lnTo>
                <a:lnTo>
                  <a:pt x="27026" y="81"/>
                </a:lnTo>
                <a:lnTo>
                  <a:pt x="26973" y="162"/>
                </a:lnTo>
                <a:lnTo>
                  <a:pt x="26946" y="270"/>
                </a:lnTo>
                <a:lnTo>
                  <a:pt x="26973" y="378"/>
                </a:lnTo>
                <a:lnTo>
                  <a:pt x="27026" y="458"/>
                </a:lnTo>
                <a:lnTo>
                  <a:pt x="27107" y="512"/>
                </a:lnTo>
                <a:lnTo>
                  <a:pt x="27215" y="539"/>
                </a:lnTo>
                <a:lnTo>
                  <a:pt x="27323" y="512"/>
                </a:lnTo>
                <a:lnTo>
                  <a:pt x="27404" y="458"/>
                </a:lnTo>
                <a:lnTo>
                  <a:pt x="27458" y="378"/>
                </a:lnTo>
                <a:lnTo>
                  <a:pt x="27484" y="270"/>
                </a:lnTo>
                <a:lnTo>
                  <a:pt x="27458" y="162"/>
                </a:lnTo>
                <a:lnTo>
                  <a:pt x="27404" y="81"/>
                </a:lnTo>
                <a:lnTo>
                  <a:pt x="27323" y="27"/>
                </a:lnTo>
                <a:lnTo>
                  <a:pt x="27215"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15"/>
          <p:cNvSpPr/>
          <p:nvPr/>
        </p:nvSpPr>
        <p:spPr>
          <a:xfrm>
            <a:off x="3725972" y="4344637"/>
            <a:ext cx="1522587" cy="54147"/>
          </a:xfrm>
          <a:custGeom>
            <a:rect b="b" l="l" r="r" t="t"/>
            <a:pathLst>
              <a:path extrusionOk="0" h="1079" w="30341">
                <a:moveTo>
                  <a:pt x="1" y="1"/>
                </a:moveTo>
                <a:lnTo>
                  <a:pt x="1" y="1079"/>
                </a:lnTo>
                <a:lnTo>
                  <a:pt x="30341" y="1079"/>
                </a:lnTo>
                <a:lnTo>
                  <a:pt x="303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15"/>
          <p:cNvSpPr/>
          <p:nvPr/>
        </p:nvSpPr>
        <p:spPr>
          <a:xfrm>
            <a:off x="3717893" y="4318943"/>
            <a:ext cx="16259" cy="105534"/>
          </a:xfrm>
          <a:custGeom>
            <a:rect b="b" l="l" r="r" t="t"/>
            <a:pathLst>
              <a:path extrusionOk="0" h="2103" w="324">
                <a:moveTo>
                  <a:pt x="0" y="1"/>
                </a:moveTo>
                <a:lnTo>
                  <a:pt x="0" y="2103"/>
                </a:lnTo>
                <a:lnTo>
                  <a:pt x="324" y="2103"/>
                </a:lnTo>
                <a:lnTo>
                  <a:pt x="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15"/>
          <p:cNvSpPr/>
          <p:nvPr/>
        </p:nvSpPr>
        <p:spPr>
          <a:xfrm>
            <a:off x="5240429" y="4318943"/>
            <a:ext cx="16309" cy="105534"/>
          </a:xfrm>
          <a:custGeom>
            <a:rect b="b" l="l" r="r" t="t"/>
            <a:pathLst>
              <a:path extrusionOk="0" h="2103" w="325">
                <a:moveTo>
                  <a:pt x="1" y="1"/>
                </a:moveTo>
                <a:lnTo>
                  <a:pt x="1" y="2103"/>
                </a:lnTo>
                <a:lnTo>
                  <a:pt x="324" y="2103"/>
                </a:lnTo>
                <a:lnTo>
                  <a:pt x="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15"/>
          <p:cNvSpPr/>
          <p:nvPr/>
        </p:nvSpPr>
        <p:spPr>
          <a:xfrm>
            <a:off x="7786620" y="4866598"/>
            <a:ext cx="27099" cy="27099"/>
          </a:xfrm>
          <a:custGeom>
            <a:rect b="b" l="l" r="r" t="t"/>
            <a:pathLst>
              <a:path extrusionOk="0" h="540" w="540">
                <a:moveTo>
                  <a:pt x="163" y="1"/>
                </a:moveTo>
                <a:lnTo>
                  <a:pt x="82" y="54"/>
                </a:lnTo>
                <a:lnTo>
                  <a:pt x="28" y="162"/>
                </a:lnTo>
                <a:lnTo>
                  <a:pt x="1" y="270"/>
                </a:lnTo>
                <a:lnTo>
                  <a:pt x="28" y="351"/>
                </a:lnTo>
                <a:lnTo>
                  <a:pt x="82" y="459"/>
                </a:lnTo>
                <a:lnTo>
                  <a:pt x="163" y="512"/>
                </a:lnTo>
                <a:lnTo>
                  <a:pt x="270" y="539"/>
                </a:lnTo>
                <a:lnTo>
                  <a:pt x="378" y="512"/>
                </a:lnTo>
                <a:lnTo>
                  <a:pt x="459" y="459"/>
                </a:lnTo>
                <a:lnTo>
                  <a:pt x="513" y="351"/>
                </a:lnTo>
                <a:lnTo>
                  <a:pt x="540" y="270"/>
                </a:lnTo>
                <a:lnTo>
                  <a:pt x="513" y="162"/>
                </a:lnTo>
                <a:lnTo>
                  <a:pt x="459" y="54"/>
                </a:lnTo>
                <a:lnTo>
                  <a:pt x="37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5"/>
          <p:cNvSpPr/>
          <p:nvPr/>
        </p:nvSpPr>
        <p:spPr>
          <a:xfrm>
            <a:off x="7786620" y="4866598"/>
            <a:ext cx="27099" cy="27099"/>
          </a:xfrm>
          <a:custGeom>
            <a:rect b="b" l="l" r="r" t="t"/>
            <a:pathLst>
              <a:path extrusionOk="0" fill="none" h="540" w="540">
                <a:moveTo>
                  <a:pt x="270" y="539"/>
                </a:moveTo>
                <a:lnTo>
                  <a:pt x="270" y="539"/>
                </a:lnTo>
                <a:lnTo>
                  <a:pt x="378" y="512"/>
                </a:lnTo>
                <a:lnTo>
                  <a:pt x="459" y="459"/>
                </a:lnTo>
                <a:lnTo>
                  <a:pt x="459" y="459"/>
                </a:lnTo>
                <a:lnTo>
                  <a:pt x="513" y="351"/>
                </a:lnTo>
                <a:lnTo>
                  <a:pt x="540" y="270"/>
                </a:lnTo>
                <a:lnTo>
                  <a:pt x="540" y="270"/>
                </a:lnTo>
                <a:lnTo>
                  <a:pt x="513" y="162"/>
                </a:lnTo>
                <a:lnTo>
                  <a:pt x="459" y="54"/>
                </a:lnTo>
                <a:lnTo>
                  <a:pt x="459" y="54"/>
                </a:lnTo>
                <a:lnTo>
                  <a:pt x="378" y="1"/>
                </a:lnTo>
                <a:lnTo>
                  <a:pt x="270" y="1"/>
                </a:lnTo>
                <a:lnTo>
                  <a:pt x="270" y="1"/>
                </a:lnTo>
                <a:lnTo>
                  <a:pt x="163" y="1"/>
                </a:lnTo>
                <a:lnTo>
                  <a:pt x="82" y="54"/>
                </a:lnTo>
                <a:lnTo>
                  <a:pt x="82" y="54"/>
                </a:lnTo>
                <a:lnTo>
                  <a:pt x="28" y="162"/>
                </a:lnTo>
                <a:lnTo>
                  <a:pt x="1" y="270"/>
                </a:lnTo>
                <a:lnTo>
                  <a:pt x="1" y="270"/>
                </a:lnTo>
                <a:lnTo>
                  <a:pt x="28" y="351"/>
                </a:lnTo>
                <a:lnTo>
                  <a:pt x="82" y="459"/>
                </a:lnTo>
                <a:lnTo>
                  <a:pt x="82" y="459"/>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5"/>
          <p:cNvSpPr/>
          <p:nvPr/>
        </p:nvSpPr>
        <p:spPr>
          <a:xfrm>
            <a:off x="7923221" y="4866598"/>
            <a:ext cx="1660489" cy="27099"/>
          </a:xfrm>
          <a:custGeom>
            <a:rect b="b" l="l" r="r" t="t"/>
            <a:pathLst>
              <a:path extrusionOk="0" h="540" w="33089">
                <a:moveTo>
                  <a:pt x="162" y="1"/>
                </a:moveTo>
                <a:lnTo>
                  <a:pt x="81" y="54"/>
                </a:lnTo>
                <a:lnTo>
                  <a:pt x="27" y="162"/>
                </a:lnTo>
                <a:lnTo>
                  <a:pt x="0" y="270"/>
                </a:lnTo>
                <a:lnTo>
                  <a:pt x="27" y="351"/>
                </a:lnTo>
                <a:lnTo>
                  <a:pt x="81" y="459"/>
                </a:lnTo>
                <a:lnTo>
                  <a:pt x="162" y="512"/>
                </a:lnTo>
                <a:lnTo>
                  <a:pt x="270" y="539"/>
                </a:lnTo>
                <a:lnTo>
                  <a:pt x="378" y="512"/>
                </a:lnTo>
                <a:lnTo>
                  <a:pt x="458" y="459"/>
                </a:lnTo>
                <a:lnTo>
                  <a:pt x="512" y="351"/>
                </a:lnTo>
                <a:lnTo>
                  <a:pt x="539" y="270"/>
                </a:lnTo>
                <a:lnTo>
                  <a:pt x="512" y="162"/>
                </a:lnTo>
                <a:lnTo>
                  <a:pt x="458" y="54"/>
                </a:lnTo>
                <a:lnTo>
                  <a:pt x="378" y="1"/>
                </a:lnTo>
                <a:close/>
                <a:moveTo>
                  <a:pt x="2883" y="1"/>
                </a:moveTo>
                <a:lnTo>
                  <a:pt x="2803" y="54"/>
                </a:lnTo>
                <a:lnTo>
                  <a:pt x="2722" y="162"/>
                </a:lnTo>
                <a:lnTo>
                  <a:pt x="2722" y="270"/>
                </a:lnTo>
                <a:lnTo>
                  <a:pt x="2722" y="351"/>
                </a:lnTo>
                <a:lnTo>
                  <a:pt x="2803" y="459"/>
                </a:lnTo>
                <a:lnTo>
                  <a:pt x="2883" y="512"/>
                </a:lnTo>
                <a:lnTo>
                  <a:pt x="2991" y="539"/>
                </a:lnTo>
                <a:lnTo>
                  <a:pt x="3099" y="512"/>
                </a:lnTo>
                <a:lnTo>
                  <a:pt x="3180" y="459"/>
                </a:lnTo>
                <a:lnTo>
                  <a:pt x="3234" y="351"/>
                </a:lnTo>
                <a:lnTo>
                  <a:pt x="3261" y="270"/>
                </a:lnTo>
                <a:lnTo>
                  <a:pt x="3234" y="162"/>
                </a:lnTo>
                <a:lnTo>
                  <a:pt x="3180" y="54"/>
                </a:lnTo>
                <a:lnTo>
                  <a:pt x="3099" y="1"/>
                </a:lnTo>
                <a:close/>
                <a:moveTo>
                  <a:pt x="5578" y="1"/>
                </a:moveTo>
                <a:lnTo>
                  <a:pt x="5497" y="54"/>
                </a:lnTo>
                <a:lnTo>
                  <a:pt x="5443" y="162"/>
                </a:lnTo>
                <a:lnTo>
                  <a:pt x="5416" y="270"/>
                </a:lnTo>
                <a:lnTo>
                  <a:pt x="5443" y="351"/>
                </a:lnTo>
                <a:lnTo>
                  <a:pt x="5497" y="459"/>
                </a:lnTo>
                <a:lnTo>
                  <a:pt x="5578" y="512"/>
                </a:lnTo>
                <a:lnTo>
                  <a:pt x="5686" y="539"/>
                </a:lnTo>
                <a:lnTo>
                  <a:pt x="5793" y="512"/>
                </a:lnTo>
                <a:lnTo>
                  <a:pt x="5874" y="459"/>
                </a:lnTo>
                <a:lnTo>
                  <a:pt x="5955" y="351"/>
                </a:lnTo>
                <a:lnTo>
                  <a:pt x="5955" y="270"/>
                </a:lnTo>
                <a:lnTo>
                  <a:pt x="5955" y="162"/>
                </a:lnTo>
                <a:lnTo>
                  <a:pt x="5874" y="54"/>
                </a:lnTo>
                <a:lnTo>
                  <a:pt x="5793" y="1"/>
                </a:lnTo>
                <a:close/>
                <a:moveTo>
                  <a:pt x="8299" y="1"/>
                </a:moveTo>
                <a:lnTo>
                  <a:pt x="8218" y="54"/>
                </a:lnTo>
                <a:lnTo>
                  <a:pt x="8165" y="162"/>
                </a:lnTo>
                <a:lnTo>
                  <a:pt x="8138" y="270"/>
                </a:lnTo>
                <a:lnTo>
                  <a:pt x="8165" y="351"/>
                </a:lnTo>
                <a:lnTo>
                  <a:pt x="8218" y="459"/>
                </a:lnTo>
                <a:lnTo>
                  <a:pt x="8299" y="512"/>
                </a:lnTo>
                <a:lnTo>
                  <a:pt x="8407" y="539"/>
                </a:lnTo>
                <a:lnTo>
                  <a:pt x="8515" y="512"/>
                </a:lnTo>
                <a:lnTo>
                  <a:pt x="8596" y="459"/>
                </a:lnTo>
                <a:lnTo>
                  <a:pt x="8650" y="351"/>
                </a:lnTo>
                <a:lnTo>
                  <a:pt x="8677" y="270"/>
                </a:lnTo>
                <a:lnTo>
                  <a:pt x="8650" y="162"/>
                </a:lnTo>
                <a:lnTo>
                  <a:pt x="8596" y="54"/>
                </a:lnTo>
                <a:lnTo>
                  <a:pt x="8515" y="1"/>
                </a:lnTo>
                <a:close/>
                <a:moveTo>
                  <a:pt x="11021" y="1"/>
                </a:moveTo>
                <a:lnTo>
                  <a:pt x="10940" y="54"/>
                </a:lnTo>
                <a:lnTo>
                  <a:pt x="10859" y="162"/>
                </a:lnTo>
                <a:lnTo>
                  <a:pt x="10859" y="270"/>
                </a:lnTo>
                <a:lnTo>
                  <a:pt x="10859" y="351"/>
                </a:lnTo>
                <a:lnTo>
                  <a:pt x="10940" y="459"/>
                </a:lnTo>
                <a:lnTo>
                  <a:pt x="11021" y="512"/>
                </a:lnTo>
                <a:lnTo>
                  <a:pt x="11128" y="539"/>
                </a:lnTo>
                <a:lnTo>
                  <a:pt x="11236" y="512"/>
                </a:lnTo>
                <a:lnTo>
                  <a:pt x="11317" y="459"/>
                </a:lnTo>
                <a:lnTo>
                  <a:pt x="11371" y="351"/>
                </a:lnTo>
                <a:lnTo>
                  <a:pt x="11398" y="270"/>
                </a:lnTo>
                <a:lnTo>
                  <a:pt x="11371" y="162"/>
                </a:lnTo>
                <a:lnTo>
                  <a:pt x="11317" y="54"/>
                </a:lnTo>
                <a:lnTo>
                  <a:pt x="11236" y="1"/>
                </a:lnTo>
                <a:close/>
                <a:moveTo>
                  <a:pt x="13715" y="1"/>
                </a:moveTo>
                <a:lnTo>
                  <a:pt x="13634" y="54"/>
                </a:lnTo>
                <a:lnTo>
                  <a:pt x="13580" y="162"/>
                </a:lnTo>
                <a:lnTo>
                  <a:pt x="13554" y="270"/>
                </a:lnTo>
                <a:lnTo>
                  <a:pt x="13580" y="351"/>
                </a:lnTo>
                <a:lnTo>
                  <a:pt x="13634" y="459"/>
                </a:lnTo>
                <a:lnTo>
                  <a:pt x="13715" y="512"/>
                </a:lnTo>
                <a:lnTo>
                  <a:pt x="13823" y="539"/>
                </a:lnTo>
                <a:lnTo>
                  <a:pt x="13931" y="512"/>
                </a:lnTo>
                <a:lnTo>
                  <a:pt x="14012" y="459"/>
                </a:lnTo>
                <a:lnTo>
                  <a:pt x="14092" y="351"/>
                </a:lnTo>
                <a:lnTo>
                  <a:pt x="14092" y="270"/>
                </a:lnTo>
                <a:lnTo>
                  <a:pt x="14092" y="162"/>
                </a:lnTo>
                <a:lnTo>
                  <a:pt x="14012" y="54"/>
                </a:lnTo>
                <a:lnTo>
                  <a:pt x="13931" y="1"/>
                </a:lnTo>
                <a:close/>
                <a:moveTo>
                  <a:pt x="16437" y="1"/>
                </a:moveTo>
                <a:lnTo>
                  <a:pt x="16356" y="54"/>
                </a:lnTo>
                <a:lnTo>
                  <a:pt x="16302" y="162"/>
                </a:lnTo>
                <a:lnTo>
                  <a:pt x="16275" y="270"/>
                </a:lnTo>
                <a:lnTo>
                  <a:pt x="16302" y="351"/>
                </a:lnTo>
                <a:lnTo>
                  <a:pt x="16356" y="459"/>
                </a:lnTo>
                <a:lnTo>
                  <a:pt x="16437" y="512"/>
                </a:lnTo>
                <a:lnTo>
                  <a:pt x="16544" y="539"/>
                </a:lnTo>
                <a:lnTo>
                  <a:pt x="16652" y="512"/>
                </a:lnTo>
                <a:lnTo>
                  <a:pt x="16733" y="459"/>
                </a:lnTo>
                <a:lnTo>
                  <a:pt x="16787" y="351"/>
                </a:lnTo>
                <a:lnTo>
                  <a:pt x="16814" y="270"/>
                </a:lnTo>
                <a:lnTo>
                  <a:pt x="16787" y="162"/>
                </a:lnTo>
                <a:lnTo>
                  <a:pt x="16733" y="54"/>
                </a:lnTo>
                <a:lnTo>
                  <a:pt x="16652" y="1"/>
                </a:lnTo>
                <a:close/>
                <a:moveTo>
                  <a:pt x="19158" y="1"/>
                </a:moveTo>
                <a:lnTo>
                  <a:pt x="19077" y="54"/>
                </a:lnTo>
                <a:lnTo>
                  <a:pt x="18996" y="162"/>
                </a:lnTo>
                <a:lnTo>
                  <a:pt x="18996" y="270"/>
                </a:lnTo>
                <a:lnTo>
                  <a:pt x="18996" y="351"/>
                </a:lnTo>
                <a:lnTo>
                  <a:pt x="19077" y="459"/>
                </a:lnTo>
                <a:lnTo>
                  <a:pt x="19158" y="512"/>
                </a:lnTo>
                <a:lnTo>
                  <a:pt x="19266" y="539"/>
                </a:lnTo>
                <a:lnTo>
                  <a:pt x="19374" y="512"/>
                </a:lnTo>
                <a:lnTo>
                  <a:pt x="19454" y="459"/>
                </a:lnTo>
                <a:lnTo>
                  <a:pt x="19508" y="351"/>
                </a:lnTo>
                <a:lnTo>
                  <a:pt x="19535" y="270"/>
                </a:lnTo>
                <a:lnTo>
                  <a:pt x="19508" y="162"/>
                </a:lnTo>
                <a:lnTo>
                  <a:pt x="19454" y="54"/>
                </a:lnTo>
                <a:lnTo>
                  <a:pt x="19374" y="1"/>
                </a:lnTo>
                <a:close/>
                <a:moveTo>
                  <a:pt x="21852" y="1"/>
                </a:moveTo>
                <a:lnTo>
                  <a:pt x="21772" y="54"/>
                </a:lnTo>
                <a:lnTo>
                  <a:pt x="21718" y="162"/>
                </a:lnTo>
                <a:lnTo>
                  <a:pt x="21691" y="270"/>
                </a:lnTo>
                <a:lnTo>
                  <a:pt x="21718" y="351"/>
                </a:lnTo>
                <a:lnTo>
                  <a:pt x="21772" y="459"/>
                </a:lnTo>
                <a:lnTo>
                  <a:pt x="21852" y="512"/>
                </a:lnTo>
                <a:lnTo>
                  <a:pt x="21960" y="539"/>
                </a:lnTo>
                <a:lnTo>
                  <a:pt x="22068" y="512"/>
                </a:lnTo>
                <a:lnTo>
                  <a:pt x="22149" y="459"/>
                </a:lnTo>
                <a:lnTo>
                  <a:pt x="22230" y="351"/>
                </a:lnTo>
                <a:lnTo>
                  <a:pt x="22230" y="270"/>
                </a:lnTo>
                <a:lnTo>
                  <a:pt x="22230" y="162"/>
                </a:lnTo>
                <a:lnTo>
                  <a:pt x="22149" y="54"/>
                </a:lnTo>
                <a:lnTo>
                  <a:pt x="22068" y="1"/>
                </a:lnTo>
                <a:close/>
                <a:moveTo>
                  <a:pt x="24574" y="1"/>
                </a:moveTo>
                <a:lnTo>
                  <a:pt x="24493" y="54"/>
                </a:lnTo>
                <a:lnTo>
                  <a:pt x="24439" y="162"/>
                </a:lnTo>
                <a:lnTo>
                  <a:pt x="24412" y="270"/>
                </a:lnTo>
                <a:lnTo>
                  <a:pt x="24439" y="351"/>
                </a:lnTo>
                <a:lnTo>
                  <a:pt x="24493" y="459"/>
                </a:lnTo>
                <a:lnTo>
                  <a:pt x="24574" y="512"/>
                </a:lnTo>
                <a:lnTo>
                  <a:pt x="24682" y="539"/>
                </a:lnTo>
                <a:lnTo>
                  <a:pt x="24789" y="512"/>
                </a:lnTo>
                <a:lnTo>
                  <a:pt x="24870" y="459"/>
                </a:lnTo>
                <a:lnTo>
                  <a:pt x="24924" y="351"/>
                </a:lnTo>
                <a:lnTo>
                  <a:pt x="24951" y="270"/>
                </a:lnTo>
                <a:lnTo>
                  <a:pt x="24924" y="162"/>
                </a:lnTo>
                <a:lnTo>
                  <a:pt x="24870" y="54"/>
                </a:lnTo>
                <a:lnTo>
                  <a:pt x="24789" y="1"/>
                </a:lnTo>
                <a:close/>
                <a:moveTo>
                  <a:pt x="27295" y="1"/>
                </a:moveTo>
                <a:lnTo>
                  <a:pt x="27214" y="54"/>
                </a:lnTo>
                <a:lnTo>
                  <a:pt x="27161" y="162"/>
                </a:lnTo>
                <a:lnTo>
                  <a:pt x="27134" y="270"/>
                </a:lnTo>
                <a:lnTo>
                  <a:pt x="27161" y="351"/>
                </a:lnTo>
                <a:lnTo>
                  <a:pt x="27214" y="459"/>
                </a:lnTo>
                <a:lnTo>
                  <a:pt x="27295" y="512"/>
                </a:lnTo>
                <a:lnTo>
                  <a:pt x="27403" y="539"/>
                </a:lnTo>
                <a:lnTo>
                  <a:pt x="27511" y="512"/>
                </a:lnTo>
                <a:lnTo>
                  <a:pt x="27592" y="459"/>
                </a:lnTo>
                <a:lnTo>
                  <a:pt x="27646" y="351"/>
                </a:lnTo>
                <a:lnTo>
                  <a:pt x="27673" y="270"/>
                </a:lnTo>
                <a:lnTo>
                  <a:pt x="27646" y="162"/>
                </a:lnTo>
                <a:lnTo>
                  <a:pt x="27592" y="54"/>
                </a:lnTo>
                <a:lnTo>
                  <a:pt x="27511" y="1"/>
                </a:lnTo>
                <a:close/>
                <a:moveTo>
                  <a:pt x="30017" y="1"/>
                </a:moveTo>
                <a:lnTo>
                  <a:pt x="29909" y="54"/>
                </a:lnTo>
                <a:lnTo>
                  <a:pt x="29855" y="162"/>
                </a:lnTo>
                <a:lnTo>
                  <a:pt x="29828" y="270"/>
                </a:lnTo>
                <a:lnTo>
                  <a:pt x="29855" y="351"/>
                </a:lnTo>
                <a:lnTo>
                  <a:pt x="29909" y="459"/>
                </a:lnTo>
                <a:lnTo>
                  <a:pt x="30017" y="512"/>
                </a:lnTo>
                <a:lnTo>
                  <a:pt x="30098" y="539"/>
                </a:lnTo>
                <a:lnTo>
                  <a:pt x="30205" y="512"/>
                </a:lnTo>
                <a:lnTo>
                  <a:pt x="30286" y="459"/>
                </a:lnTo>
                <a:lnTo>
                  <a:pt x="30367" y="351"/>
                </a:lnTo>
                <a:lnTo>
                  <a:pt x="30367" y="270"/>
                </a:lnTo>
                <a:lnTo>
                  <a:pt x="30367" y="162"/>
                </a:lnTo>
                <a:lnTo>
                  <a:pt x="30286" y="54"/>
                </a:lnTo>
                <a:lnTo>
                  <a:pt x="30205" y="1"/>
                </a:lnTo>
                <a:close/>
                <a:moveTo>
                  <a:pt x="32711" y="1"/>
                </a:moveTo>
                <a:lnTo>
                  <a:pt x="32630" y="54"/>
                </a:lnTo>
                <a:lnTo>
                  <a:pt x="32576" y="162"/>
                </a:lnTo>
                <a:lnTo>
                  <a:pt x="32550" y="270"/>
                </a:lnTo>
                <a:lnTo>
                  <a:pt x="32576" y="351"/>
                </a:lnTo>
                <a:lnTo>
                  <a:pt x="32630" y="459"/>
                </a:lnTo>
                <a:lnTo>
                  <a:pt x="32711" y="512"/>
                </a:lnTo>
                <a:lnTo>
                  <a:pt x="32819" y="539"/>
                </a:lnTo>
                <a:lnTo>
                  <a:pt x="32927" y="512"/>
                </a:lnTo>
                <a:lnTo>
                  <a:pt x="33008" y="459"/>
                </a:lnTo>
                <a:lnTo>
                  <a:pt x="33061" y="351"/>
                </a:lnTo>
                <a:lnTo>
                  <a:pt x="33088" y="270"/>
                </a:lnTo>
                <a:lnTo>
                  <a:pt x="33061" y="162"/>
                </a:lnTo>
                <a:lnTo>
                  <a:pt x="33008" y="54"/>
                </a:lnTo>
                <a:lnTo>
                  <a:pt x="32927"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15"/>
          <p:cNvSpPr/>
          <p:nvPr/>
        </p:nvSpPr>
        <p:spPr>
          <a:xfrm>
            <a:off x="9693214" y="4866598"/>
            <a:ext cx="27099" cy="27099"/>
          </a:xfrm>
          <a:custGeom>
            <a:rect b="b" l="l" r="r" t="t"/>
            <a:pathLst>
              <a:path extrusionOk="0" h="540" w="540">
                <a:moveTo>
                  <a:pt x="163" y="1"/>
                </a:moveTo>
                <a:lnTo>
                  <a:pt x="82" y="54"/>
                </a:lnTo>
                <a:lnTo>
                  <a:pt x="28" y="162"/>
                </a:lnTo>
                <a:lnTo>
                  <a:pt x="1" y="270"/>
                </a:lnTo>
                <a:lnTo>
                  <a:pt x="28" y="351"/>
                </a:lnTo>
                <a:lnTo>
                  <a:pt x="82" y="459"/>
                </a:lnTo>
                <a:lnTo>
                  <a:pt x="163" y="512"/>
                </a:lnTo>
                <a:lnTo>
                  <a:pt x="270" y="539"/>
                </a:lnTo>
                <a:lnTo>
                  <a:pt x="378" y="512"/>
                </a:lnTo>
                <a:lnTo>
                  <a:pt x="459" y="459"/>
                </a:lnTo>
                <a:lnTo>
                  <a:pt x="513" y="351"/>
                </a:lnTo>
                <a:lnTo>
                  <a:pt x="540" y="270"/>
                </a:lnTo>
                <a:lnTo>
                  <a:pt x="513" y="162"/>
                </a:lnTo>
                <a:lnTo>
                  <a:pt x="459" y="54"/>
                </a:lnTo>
                <a:lnTo>
                  <a:pt x="37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15"/>
          <p:cNvSpPr/>
          <p:nvPr/>
        </p:nvSpPr>
        <p:spPr>
          <a:xfrm>
            <a:off x="9693214" y="4866598"/>
            <a:ext cx="27099" cy="27099"/>
          </a:xfrm>
          <a:custGeom>
            <a:rect b="b" l="l" r="r" t="t"/>
            <a:pathLst>
              <a:path extrusionOk="0" fill="none" h="540" w="540">
                <a:moveTo>
                  <a:pt x="270" y="539"/>
                </a:moveTo>
                <a:lnTo>
                  <a:pt x="270" y="539"/>
                </a:lnTo>
                <a:lnTo>
                  <a:pt x="378" y="512"/>
                </a:lnTo>
                <a:lnTo>
                  <a:pt x="459" y="459"/>
                </a:lnTo>
                <a:lnTo>
                  <a:pt x="459" y="459"/>
                </a:lnTo>
                <a:lnTo>
                  <a:pt x="513" y="351"/>
                </a:lnTo>
                <a:lnTo>
                  <a:pt x="540" y="270"/>
                </a:lnTo>
                <a:lnTo>
                  <a:pt x="540" y="270"/>
                </a:lnTo>
                <a:lnTo>
                  <a:pt x="513" y="162"/>
                </a:lnTo>
                <a:lnTo>
                  <a:pt x="459" y="54"/>
                </a:lnTo>
                <a:lnTo>
                  <a:pt x="459" y="54"/>
                </a:lnTo>
                <a:lnTo>
                  <a:pt x="378" y="1"/>
                </a:lnTo>
                <a:lnTo>
                  <a:pt x="270" y="1"/>
                </a:lnTo>
                <a:lnTo>
                  <a:pt x="270" y="1"/>
                </a:lnTo>
                <a:lnTo>
                  <a:pt x="163" y="1"/>
                </a:lnTo>
                <a:lnTo>
                  <a:pt x="82" y="54"/>
                </a:lnTo>
                <a:lnTo>
                  <a:pt x="82" y="54"/>
                </a:lnTo>
                <a:lnTo>
                  <a:pt x="28" y="162"/>
                </a:lnTo>
                <a:lnTo>
                  <a:pt x="1" y="270"/>
                </a:lnTo>
                <a:lnTo>
                  <a:pt x="1" y="270"/>
                </a:lnTo>
                <a:lnTo>
                  <a:pt x="28" y="351"/>
                </a:lnTo>
                <a:lnTo>
                  <a:pt x="82" y="459"/>
                </a:lnTo>
                <a:lnTo>
                  <a:pt x="82" y="459"/>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15"/>
          <p:cNvSpPr/>
          <p:nvPr/>
        </p:nvSpPr>
        <p:spPr>
          <a:xfrm>
            <a:off x="3704343" y="4866598"/>
            <a:ext cx="27099" cy="27099"/>
          </a:xfrm>
          <a:custGeom>
            <a:rect b="b" l="l" r="r" t="t"/>
            <a:pathLst>
              <a:path extrusionOk="0" h="540" w="540">
                <a:moveTo>
                  <a:pt x="162" y="1"/>
                </a:moveTo>
                <a:lnTo>
                  <a:pt x="82" y="54"/>
                </a:lnTo>
                <a:lnTo>
                  <a:pt x="28" y="162"/>
                </a:lnTo>
                <a:lnTo>
                  <a:pt x="1" y="270"/>
                </a:lnTo>
                <a:lnTo>
                  <a:pt x="28" y="351"/>
                </a:lnTo>
                <a:lnTo>
                  <a:pt x="82" y="459"/>
                </a:lnTo>
                <a:lnTo>
                  <a:pt x="162" y="512"/>
                </a:lnTo>
                <a:lnTo>
                  <a:pt x="270" y="539"/>
                </a:lnTo>
                <a:lnTo>
                  <a:pt x="378" y="512"/>
                </a:lnTo>
                <a:lnTo>
                  <a:pt x="459" y="459"/>
                </a:lnTo>
                <a:lnTo>
                  <a:pt x="513" y="351"/>
                </a:lnTo>
                <a:lnTo>
                  <a:pt x="540" y="270"/>
                </a:lnTo>
                <a:lnTo>
                  <a:pt x="513" y="162"/>
                </a:lnTo>
                <a:lnTo>
                  <a:pt x="459" y="54"/>
                </a:lnTo>
                <a:lnTo>
                  <a:pt x="37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15"/>
          <p:cNvSpPr/>
          <p:nvPr/>
        </p:nvSpPr>
        <p:spPr>
          <a:xfrm>
            <a:off x="3704343" y="4866598"/>
            <a:ext cx="27099" cy="27099"/>
          </a:xfrm>
          <a:custGeom>
            <a:rect b="b" l="l" r="r" t="t"/>
            <a:pathLst>
              <a:path extrusionOk="0" fill="none" h="540" w="540">
                <a:moveTo>
                  <a:pt x="270" y="539"/>
                </a:moveTo>
                <a:lnTo>
                  <a:pt x="270" y="539"/>
                </a:lnTo>
                <a:lnTo>
                  <a:pt x="378" y="512"/>
                </a:lnTo>
                <a:lnTo>
                  <a:pt x="459" y="459"/>
                </a:lnTo>
                <a:lnTo>
                  <a:pt x="459" y="459"/>
                </a:lnTo>
                <a:lnTo>
                  <a:pt x="513" y="351"/>
                </a:lnTo>
                <a:lnTo>
                  <a:pt x="540" y="270"/>
                </a:lnTo>
                <a:lnTo>
                  <a:pt x="540" y="270"/>
                </a:lnTo>
                <a:lnTo>
                  <a:pt x="513" y="162"/>
                </a:lnTo>
                <a:lnTo>
                  <a:pt x="459" y="54"/>
                </a:lnTo>
                <a:lnTo>
                  <a:pt x="459" y="54"/>
                </a:lnTo>
                <a:lnTo>
                  <a:pt x="378" y="1"/>
                </a:lnTo>
                <a:lnTo>
                  <a:pt x="270" y="1"/>
                </a:lnTo>
                <a:lnTo>
                  <a:pt x="270" y="1"/>
                </a:lnTo>
                <a:lnTo>
                  <a:pt x="162" y="1"/>
                </a:lnTo>
                <a:lnTo>
                  <a:pt x="82" y="54"/>
                </a:lnTo>
                <a:lnTo>
                  <a:pt x="82" y="54"/>
                </a:lnTo>
                <a:lnTo>
                  <a:pt x="28" y="162"/>
                </a:lnTo>
                <a:lnTo>
                  <a:pt x="1" y="270"/>
                </a:lnTo>
                <a:lnTo>
                  <a:pt x="1" y="270"/>
                </a:lnTo>
                <a:lnTo>
                  <a:pt x="28" y="351"/>
                </a:lnTo>
                <a:lnTo>
                  <a:pt x="82" y="459"/>
                </a:lnTo>
                <a:lnTo>
                  <a:pt x="82" y="459"/>
                </a:lnTo>
                <a:lnTo>
                  <a:pt x="162"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15"/>
          <p:cNvSpPr/>
          <p:nvPr/>
        </p:nvSpPr>
        <p:spPr>
          <a:xfrm>
            <a:off x="3843654" y="4866598"/>
            <a:ext cx="1285927" cy="27099"/>
          </a:xfrm>
          <a:custGeom>
            <a:rect b="b" l="l" r="r" t="t"/>
            <a:pathLst>
              <a:path extrusionOk="0" h="540" w="25625">
                <a:moveTo>
                  <a:pt x="189" y="1"/>
                </a:moveTo>
                <a:lnTo>
                  <a:pt x="81" y="54"/>
                </a:lnTo>
                <a:lnTo>
                  <a:pt x="27" y="162"/>
                </a:lnTo>
                <a:lnTo>
                  <a:pt x="0" y="270"/>
                </a:lnTo>
                <a:lnTo>
                  <a:pt x="27" y="351"/>
                </a:lnTo>
                <a:lnTo>
                  <a:pt x="81" y="459"/>
                </a:lnTo>
                <a:lnTo>
                  <a:pt x="189" y="512"/>
                </a:lnTo>
                <a:lnTo>
                  <a:pt x="270" y="539"/>
                </a:lnTo>
                <a:lnTo>
                  <a:pt x="377" y="512"/>
                </a:lnTo>
                <a:lnTo>
                  <a:pt x="458" y="459"/>
                </a:lnTo>
                <a:lnTo>
                  <a:pt x="539" y="351"/>
                </a:lnTo>
                <a:lnTo>
                  <a:pt x="539" y="270"/>
                </a:lnTo>
                <a:lnTo>
                  <a:pt x="539" y="162"/>
                </a:lnTo>
                <a:lnTo>
                  <a:pt x="458" y="54"/>
                </a:lnTo>
                <a:lnTo>
                  <a:pt x="377" y="1"/>
                </a:lnTo>
                <a:close/>
                <a:moveTo>
                  <a:pt x="2964" y="1"/>
                </a:moveTo>
                <a:lnTo>
                  <a:pt x="2883" y="54"/>
                </a:lnTo>
                <a:lnTo>
                  <a:pt x="2829" y="162"/>
                </a:lnTo>
                <a:lnTo>
                  <a:pt x="2802" y="270"/>
                </a:lnTo>
                <a:lnTo>
                  <a:pt x="2829" y="351"/>
                </a:lnTo>
                <a:lnTo>
                  <a:pt x="2883" y="459"/>
                </a:lnTo>
                <a:lnTo>
                  <a:pt x="2964" y="512"/>
                </a:lnTo>
                <a:lnTo>
                  <a:pt x="3072" y="539"/>
                </a:lnTo>
                <a:lnTo>
                  <a:pt x="3180" y="512"/>
                </a:lnTo>
                <a:lnTo>
                  <a:pt x="3260" y="459"/>
                </a:lnTo>
                <a:lnTo>
                  <a:pt x="3314" y="351"/>
                </a:lnTo>
                <a:lnTo>
                  <a:pt x="3341" y="270"/>
                </a:lnTo>
                <a:lnTo>
                  <a:pt x="3314" y="162"/>
                </a:lnTo>
                <a:lnTo>
                  <a:pt x="3260" y="54"/>
                </a:lnTo>
                <a:lnTo>
                  <a:pt x="3180" y="1"/>
                </a:lnTo>
                <a:close/>
                <a:moveTo>
                  <a:pt x="5739" y="1"/>
                </a:moveTo>
                <a:lnTo>
                  <a:pt x="5658" y="54"/>
                </a:lnTo>
                <a:lnTo>
                  <a:pt x="5605" y="162"/>
                </a:lnTo>
                <a:lnTo>
                  <a:pt x="5578" y="270"/>
                </a:lnTo>
                <a:lnTo>
                  <a:pt x="5605" y="351"/>
                </a:lnTo>
                <a:lnTo>
                  <a:pt x="5658" y="459"/>
                </a:lnTo>
                <a:lnTo>
                  <a:pt x="5739" y="512"/>
                </a:lnTo>
                <a:lnTo>
                  <a:pt x="5847" y="539"/>
                </a:lnTo>
                <a:lnTo>
                  <a:pt x="5955" y="512"/>
                </a:lnTo>
                <a:lnTo>
                  <a:pt x="6036" y="459"/>
                </a:lnTo>
                <a:lnTo>
                  <a:pt x="6117" y="351"/>
                </a:lnTo>
                <a:lnTo>
                  <a:pt x="6117" y="270"/>
                </a:lnTo>
                <a:lnTo>
                  <a:pt x="6117" y="162"/>
                </a:lnTo>
                <a:lnTo>
                  <a:pt x="6036" y="54"/>
                </a:lnTo>
                <a:lnTo>
                  <a:pt x="5955" y="1"/>
                </a:lnTo>
                <a:close/>
                <a:moveTo>
                  <a:pt x="8542" y="1"/>
                </a:moveTo>
                <a:lnTo>
                  <a:pt x="8461" y="54"/>
                </a:lnTo>
                <a:lnTo>
                  <a:pt x="8407" y="162"/>
                </a:lnTo>
                <a:lnTo>
                  <a:pt x="8380" y="270"/>
                </a:lnTo>
                <a:lnTo>
                  <a:pt x="8407" y="351"/>
                </a:lnTo>
                <a:lnTo>
                  <a:pt x="8461" y="459"/>
                </a:lnTo>
                <a:lnTo>
                  <a:pt x="8542" y="512"/>
                </a:lnTo>
                <a:lnTo>
                  <a:pt x="8649" y="539"/>
                </a:lnTo>
                <a:lnTo>
                  <a:pt x="8757" y="512"/>
                </a:lnTo>
                <a:lnTo>
                  <a:pt x="8838" y="459"/>
                </a:lnTo>
                <a:lnTo>
                  <a:pt x="8892" y="351"/>
                </a:lnTo>
                <a:lnTo>
                  <a:pt x="8919" y="270"/>
                </a:lnTo>
                <a:lnTo>
                  <a:pt x="8892" y="162"/>
                </a:lnTo>
                <a:lnTo>
                  <a:pt x="8838" y="54"/>
                </a:lnTo>
                <a:lnTo>
                  <a:pt x="8757" y="1"/>
                </a:lnTo>
                <a:close/>
                <a:moveTo>
                  <a:pt x="11317" y="1"/>
                </a:moveTo>
                <a:lnTo>
                  <a:pt x="11236" y="54"/>
                </a:lnTo>
                <a:lnTo>
                  <a:pt x="11182" y="162"/>
                </a:lnTo>
                <a:lnTo>
                  <a:pt x="11155" y="270"/>
                </a:lnTo>
                <a:lnTo>
                  <a:pt x="11182" y="351"/>
                </a:lnTo>
                <a:lnTo>
                  <a:pt x="11236" y="459"/>
                </a:lnTo>
                <a:lnTo>
                  <a:pt x="11317" y="512"/>
                </a:lnTo>
                <a:lnTo>
                  <a:pt x="11425" y="539"/>
                </a:lnTo>
                <a:lnTo>
                  <a:pt x="11532" y="512"/>
                </a:lnTo>
                <a:lnTo>
                  <a:pt x="11613" y="459"/>
                </a:lnTo>
                <a:lnTo>
                  <a:pt x="11667" y="351"/>
                </a:lnTo>
                <a:lnTo>
                  <a:pt x="11694" y="270"/>
                </a:lnTo>
                <a:lnTo>
                  <a:pt x="11667" y="162"/>
                </a:lnTo>
                <a:lnTo>
                  <a:pt x="11613" y="54"/>
                </a:lnTo>
                <a:lnTo>
                  <a:pt x="11532" y="1"/>
                </a:lnTo>
                <a:close/>
                <a:moveTo>
                  <a:pt x="14119" y="1"/>
                </a:moveTo>
                <a:lnTo>
                  <a:pt x="14038" y="54"/>
                </a:lnTo>
                <a:lnTo>
                  <a:pt x="13957" y="162"/>
                </a:lnTo>
                <a:lnTo>
                  <a:pt x="13957" y="270"/>
                </a:lnTo>
                <a:lnTo>
                  <a:pt x="13957" y="351"/>
                </a:lnTo>
                <a:lnTo>
                  <a:pt x="14038" y="459"/>
                </a:lnTo>
                <a:lnTo>
                  <a:pt x="14119" y="512"/>
                </a:lnTo>
                <a:lnTo>
                  <a:pt x="14227" y="539"/>
                </a:lnTo>
                <a:lnTo>
                  <a:pt x="14335" y="512"/>
                </a:lnTo>
                <a:lnTo>
                  <a:pt x="14415" y="459"/>
                </a:lnTo>
                <a:lnTo>
                  <a:pt x="14469" y="351"/>
                </a:lnTo>
                <a:lnTo>
                  <a:pt x="14496" y="270"/>
                </a:lnTo>
                <a:lnTo>
                  <a:pt x="14469" y="162"/>
                </a:lnTo>
                <a:lnTo>
                  <a:pt x="14415" y="54"/>
                </a:lnTo>
                <a:lnTo>
                  <a:pt x="14335" y="1"/>
                </a:lnTo>
                <a:close/>
                <a:moveTo>
                  <a:pt x="16894" y="1"/>
                </a:moveTo>
                <a:lnTo>
                  <a:pt x="16814" y="54"/>
                </a:lnTo>
                <a:lnTo>
                  <a:pt x="16760" y="162"/>
                </a:lnTo>
                <a:lnTo>
                  <a:pt x="16733" y="270"/>
                </a:lnTo>
                <a:lnTo>
                  <a:pt x="16760" y="351"/>
                </a:lnTo>
                <a:lnTo>
                  <a:pt x="16814" y="459"/>
                </a:lnTo>
                <a:lnTo>
                  <a:pt x="16894" y="512"/>
                </a:lnTo>
                <a:lnTo>
                  <a:pt x="17002" y="539"/>
                </a:lnTo>
                <a:lnTo>
                  <a:pt x="17110" y="512"/>
                </a:lnTo>
                <a:lnTo>
                  <a:pt x="17191" y="459"/>
                </a:lnTo>
                <a:lnTo>
                  <a:pt x="17245" y="351"/>
                </a:lnTo>
                <a:lnTo>
                  <a:pt x="17272" y="270"/>
                </a:lnTo>
                <a:lnTo>
                  <a:pt x="17245" y="162"/>
                </a:lnTo>
                <a:lnTo>
                  <a:pt x="17191" y="54"/>
                </a:lnTo>
                <a:lnTo>
                  <a:pt x="17110" y="1"/>
                </a:lnTo>
                <a:close/>
                <a:moveTo>
                  <a:pt x="19697" y="1"/>
                </a:moveTo>
                <a:lnTo>
                  <a:pt x="19589" y="54"/>
                </a:lnTo>
                <a:lnTo>
                  <a:pt x="19535" y="162"/>
                </a:lnTo>
                <a:lnTo>
                  <a:pt x="19535" y="270"/>
                </a:lnTo>
                <a:lnTo>
                  <a:pt x="19535" y="351"/>
                </a:lnTo>
                <a:lnTo>
                  <a:pt x="19589" y="459"/>
                </a:lnTo>
                <a:lnTo>
                  <a:pt x="19697" y="512"/>
                </a:lnTo>
                <a:lnTo>
                  <a:pt x="19804" y="539"/>
                </a:lnTo>
                <a:lnTo>
                  <a:pt x="19885" y="512"/>
                </a:lnTo>
                <a:lnTo>
                  <a:pt x="19993" y="459"/>
                </a:lnTo>
                <a:lnTo>
                  <a:pt x="20047" y="351"/>
                </a:lnTo>
                <a:lnTo>
                  <a:pt x="20074" y="270"/>
                </a:lnTo>
                <a:lnTo>
                  <a:pt x="20047" y="162"/>
                </a:lnTo>
                <a:lnTo>
                  <a:pt x="19993" y="54"/>
                </a:lnTo>
                <a:lnTo>
                  <a:pt x="19885" y="1"/>
                </a:lnTo>
                <a:close/>
                <a:moveTo>
                  <a:pt x="22472" y="1"/>
                </a:moveTo>
                <a:lnTo>
                  <a:pt x="22391" y="54"/>
                </a:lnTo>
                <a:lnTo>
                  <a:pt x="22337" y="162"/>
                </a:lnTo>
                <a:lnTo>
                  <a:pt x="22310" y="270"/>
                </a:lnTo>
                <a:lnTo>
                  <a:pt x="22337" y="351"/>
                </a:lnTo>
                <a:lnTo>
                  <a:pt x="22391" y="459"/>
                </a:lnTo>
                <a:lnTo>
                  <a:pt x="22472" y="512"/>
                </a:lnTo>
                <a:lnTo>
                  <a:pt x="22580" y="539"/>
                </a:lnTo>
                <a:lnTo>
                  <a:pt x="22688" y="512"/>
                </a:lnTo>
                <a:lnTo>
                  <a:pt x="22768" y="459"/>
                </a:lnTo>
                <a:lnTo>
                  <a:pt x="22822" y="351"/>
                </a:lnTo>
                <a:lnTo>
                  <a:pt x="22849" y="270"/>
                </a:lnTo>
                <a:lnTo>
                  <a:pt x="22822" y="162"/>
                </a:lnTo>
                <a:lnTo>
                  <a:pt x="22768" y="54"/>
                </a:lnTo>
                <a:lnTo>
                  <a:pt x="22688" y="1"/>
                </a:lnTo>
                <a:close/>
                <a:moveTo>
                  <a:pt x="25274" y="1"/>
                </a:moveTo>
                <a:lnTo>
                  <a:pt x="25166" y="54"/>
                </a:lnTo>
                <a:lnTo>
                  <a:pt x="25113" y="162"/>
                </a:lnTo>
                <a:lnTo>
                  <a:pt x="25086" y="270"/>
                </a:lnTo>
                <a:lnTo>
                  <a:pt x="25113" y="351"/>
                </a:lnTo>
                <a:lnTo>
                  <a:pt x="25166" y="459"/>
                </a:lnTo>
                <a:lnTo>
                  <a:pt x="25274" y="512"/>
                </a:lnTo>
                <a:lnTo>
                  <a:pt x="25355" y="539"/>
                </a:lnTo>
                <a:lnTo>
                  <a:pt x="25463" y="512"/>
                </a:lnTo>
                <a:lnTo>
                  <a:pt x="25544" y="459"/>
                </a:lnTo>
                <a:lnTo>
                  <a:pt x="25625" y="351"/>
                </a:lnTo>
                <a:lnTo>
                  <a:pt x="25625" y="270"/>
                </a:lnTo>
                <a:lnTo>
                  <a:pt x="25625" y="162"/>
                </a:lnTo>
                <a:lnTo>
                  <a:pt x="25544" y="54"/>
                </a:lnTo>
                <a:lnTo>
                  <a:pt x="25463"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15"/>
          <p:cNvSpPr/>
          <p:nvPr/>
        </p:nvSpPr>
        <p:spPr>
          <a:xfrm>
            <a:off x="5243138" y="4866598"/>
            <a:ext cx="27099" cy="27099"/>
          </a:xfrm>
          <a:custGeom>
            <a:rect b="b" l="l" r="r" t="t"/>
            <a:pathLst>
              <a:path extrusionOk="0" h="540" w="540">
                <a:moveTo>
                  <a:pt x="163" y="1"/>
                </a:moveTo>
                <a:lnTo>
                  <a:pt x="82" y="54"/>
                </a:lnTo>
                <a:lnTo>
                  <a:pt x="28" y="162"/>
                </a:lnTo>
                <a:lnTo>
                  <a:pt x="1" y="270"/>
                </a:lnTo>
                <a:lnTo>
                  <a:pt x="28" y="351"/>
                </a:lnTo>
                <a:lnTo>
                  <a:pt x="82" y="459"/>
                </a:lnTo>
                <a:lnTo>
                  <a:pt x="163" y="512"/>
                </a:lnTo>
                <a:lnTo>
                  <a:pt x="270" y="539"/>
                </a:lnTo>
                <a:lnTo>
                  <a:pt x="378" y="512"/>
                </a:lnTo>
                <a:lnTo>
                  <a:pt x="459" y="459"/>
                </a:lnTo>
                <a:lnTo>
                  <a:pt x="513" y="351"/>
                </a:lnTo>
                <a:lnTo>
                  <a:pt x="540" y="270"/>
                </a:lnTo>
                <a:lnTo>
                  <a:pt x="513" y="162"/>
                </a:lnTo>
                <a:lnTo>
                  <a:pt x="459" y="54"/>
                </a:lnTo>
                <a:lnTo>
                  <a:pt x="37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15"/>
          <p:cNvSpPr/>
          <p:nvPr/>
        </p:nvSpPr>
        <p:spPr>
          <a:xfrm>
            <a:off x="5243138" y="4866598"/>
            <a:ext cx="27099" cy="27099"/>
          </a:xfrm>
          <a:custGeom>
            <a:rect b="b" l="l" r="r" t="t"/>
            <a:pathLst>
              <a:path extrusionOk="0" fill="none" h="540" w="540">
                <a:moveTo>
                  <a:pt x="270" y="539"/>
                </a:moveTo>
                <a:lnTo>
                  <a:pt x="270" y="539"/>
                </a:lnTo>
                <a:lnTo>
                  <a:pt x="378" y="512"/>
                </a:lnTo>
                <a:lnTo>
                  <a:pt x="459" y="459"/>
                </a:lnTo>
                <a:lnTo>
                  <a:pt x="459" y="459"/>
                </a:lnTo>
                <a:lnTo>
                  <a:pt x="513" y="351"/>
                </a:lnTo>
                <a:lnTo>
                  <a:pt x="540" y="270"/>
                </a:lnTo>
                <a:lnTo>
                  <a:pt x="540" y="270"/>
                </a:lnTo>
                <a:lnTo>
                  <a:pt x="513" y="162"/>
                </a:lnTo>
                <a:lnTo>
                  <a:pt x="459" y="54"/>
                </a:lnTo>
                <a:lnTo>
                  <a:pt x="459" y="54"/>
                </a:lnTo>
                <a:lnTo>
                  <a:pt x="378" y="1"/>
                </a:lnTo>
                <a:lnTo>
                  <a:pt x="270" y="1"/>
                </a:lnTo>
                <a:lnTo>
                  <a:pt x="270" y="1"/>
                </a:lnTo>
                <a:lnTo>
                  <a:pt x="163" y="1"/>
                </a:lnTo>
                <a:lnTo>
                  <a:pt x="82" y="54"/>
                </a:lnTo>
                <a:lnTo>
                  <a:pt x="82" y="54"/>
                </a:lnTo>
                <a:lnTo>
                  <a:pt x="28" y="162"/>
                </a:lnTo>
                <a:lnTo>
                  <a:pt x="1" y="270"/>
                </a:lnTo>
                <a:lnTo>
                  <a:pt x="1" y="270"/>
                </a:lnTo>
                <a:lnTo>
                  <a:pt x="28" y="351"/>
                </a:lnTo>
                <a:lnTo>
                  <a:pt x="82" y="459"/>
                </a:lnTo>
                <a:lnTo>
                  <a:pt x="82" y="459"/>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15"/>
          <p:cNvSpPr/>
          <p:nvPr/>
        </p:nvSpPr>
        <p:spPr>
          <a:xfrm>
            <a:off x="2331858" y="4866598"/>
            <a:ext cx="27099" cy="27099"/>
          </a:xfrm>
          <a:custGeom>
            <a:rect b="b" l="l" r="r" t="t"/>
            <a:pathLst>
              <a:path extrusionOk="0" h="540" w="540">
                <a:moveTo>
                  <a:pt x="163" y="1"/>
                </a:moveTo>
                <a:lnTo>
                  <a:pt x="82" y="54"/>
                </a:lnTo>
                <a:lnTo>
                  <a:pt x="28" y="162"/>
                </a:lnTo>
                <a:lnTo>
                  <a:pt x="1" y="270"/>
                </a:lnTo>
                <a:lnTo>
                  <a:pt x="28" y="351"/>
                </a:lnTo>
                <a:lnTo>
                  <a:pt x="82" y="459"/>
                </a:lnTo>
                <a:lnTo>
                  <a:pt x="163" y="512"/>
                </a:lnTo>
                <a:lnTo>
                  <a:pt x="270" y="539"/>
                </a:lnTo>
                <a:lnTo>
                  <a:pt x="378" y="512"/>
                </a:lnTo>
                <a:lnTo>
                  <a:pt x="459" y="459"/>
                </a:lnTo>
                <a:lnTo>
                  <a:pt x="513" y="351"/>
                </a:lnTo>
                <a:lnTo>
                  <a:pt x="540" y="270"/>
                </a:lnTo>
                <a:lnTo>
                  <a:pt x="513" y="162"/>
                </a:lnTo>
                <a:lnTo>
                  <a:pt x="459" y="54"/>
                </a:lnTo>
                <a:lnTo>
                  <a:pt x="37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15"/>
          <p:cNvSpPr/>
          <p:nvPr/>
        </p:nvSpPr>
        <p:spPr>
          <a:xfrm>
            <a:off x="2331858" y="4866598"/>
            <a:ext cx="27099" cy="27099"/>
          </a:xfrm>
          <a:custGeom>
            <a:rect b="b" l="l" r="r" t="t"/>
            <a:pathLst>
              <a:path extrusionOk="0" fill="none" h="540" w="540">
                <a:moveTo>
                  <a:pt x="270" y="539"/>
                </a:moveTo>
                <a:lnTo>
                  <a:pt x="270" y="539"/>
                </a:lnTo>
                <a:lnTo>
                  <a:pt x="378" y="512"/>
                </a:lnTo>
                <a:lnTo>
                  <a:pt x="459" y="459"/>
                </a:lnTo>
                <a:lnTo>
                  <a:pt x="459" y="459"/>
                </a:lnTo>
                <a:lnTo>
                  <a:pt x="513" y="351"/>
                </a:lnTo>
                <a:lnTo>
                  <a:pt x="540" y="270"/>
                </a:lnTo>
                <a:lnTo>
                  <a:pt x="540" y="270"/>
                </a:lnTo>
                <a:lnTo>
                  <a:pt x="513" y="162"/>
                </a:lnTo>
                <a:lnTo>
                  <a:pt x="459" y="54"/>
                </a:lnTo>
                <a:lnTo>
                  <a:pt x="459" y="54"/>
                </a:lnTo>
                <a:lnTo>
                  <a:pt x="378" y="1"/>
                </a:lnTo>
                <a:lnTo>
                  <a:pt x="270" y="1"/>
                </a:lnTo>
                <a:lnTo>
                  <a:pt x="270" y="1"/>
                </a:lnTo>
                <a:lnTo>
                  <a:pt x="163" y="1"/>
                </a:lnTo>
                <a:lnTo>
                  <a:pt x="82" y="54"/>
                </a:lnTo>
                <a:lnTo>
                  <a:pt x="82" y="54"/>
                </a:lnTo>
                <a:lnTo>
                  <a:pt x="28" y="162"/>
                </a:lnTo>
                <a:lnTo>
                  <a:pt x="1" y="270"/>
                </a:lnTo>
                <a:lnTo>
                  <a:pt x="1" y="270"/>
                </a:lnTo>
                <a:lnTo>
                  <a:pt x="28" y="351"/>
                </a:lnTo>
                <a:lnTo>
                  <a:pt x="82" y="459"/>
                </a:lnTo>
                <a:lnTo>
                  <a:pt x="82" y="459"/>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15"/>
          <p:cNvSpPr/>
          <p:nvPr/>
        </p:nvSpPr>
        <p:spPr>
          <a:xfrm>
            <a:off x="2468459" y="4866598"/>
            <a:ext cx="1125041" cy="27099"/>
          </a:xfrm>
          <a:custGeom>
            <a:rect b="b" l="l" r="r" t="t"/>
            <a:pathLst>
              <a:path extrusionOk="0" h="540" w="22419">
                <a:moveTo>
                  <a:pt x="162" y="1"/>
                </a:moveTo>
                <a:lnTo>
                  <a:pt x="81" y="54"/>
                </a:lnTo>
                <a:lnTo>
                  <a:pt x="27" y="162"/>
                </a:lnTo>
                <a:lnTo>
                  <a:pt x="0" y="270"/>
                </a:lnTo>
                <a:lnTo>
                  <a:pt x="27" y="351"/>
                </a:lnTo>
                <a:lnTo>
                  <a:pt x="81" y="459"/>
                </a:lnTo>
                <a:lnTo>
                  <a:pt x="162" y="512"/>
                </a:lnTo>
                <a:lnTo>
                  <a:pt x="270" y="539"/>
                </a:lnTo>
                <a:lnTo>
                  <a:pt x="378" y="512"/>
                </a:lnTo>
                <a:lnTo>
                  <a:pt x="458" y="459"/>
                </a:lnTo>
                <a:lnTo>
                  <a:pt x="539" y="351"/>
                </a:lnTo>
                <a:lnTo>
                  <a:pt x="539" y="270"/>
                </a:lnTo>
                <a:lnTo>
                  <a:pt x="539" y="162"/>
                </a:lnTo>
                <a:lnTo>
                  <a:pt x="458" y="54"/>
                </a:lnTo>
                <a:lnTo>
                  <a:pt x="378" y="1"/>
                </a:lnTo>
                <a:close/>
                <a:moveTo>
                  <a:pt x="2910" y="1"/>
                </a:moveTo>
                <a:lnTo>
                  <a:pt x="2829" y="54"/>
                </a:lnTo>
                <a:lnTo>
                  <a:pt x="2776" y="162"/>
                </a:lnTo>
                <a:lnTo>
                  <a:pt x="2749" y="270"/>
                </a:lnTo>
                <a:lnTo>
                  <a:pt x="2776" y="351"/>
                </a:lnTo>
                <a:lnTo>
                  <a:pt x="2829" y="459"/>
                </a:lnTo>
                <a:lnTo>
                  <a:pt x="2910" y="512"/>
                </a:lnTo>
                <a:lnTo>
                  <a:pt x="3018" y="539"/>
                </a:lnTo>
                <a:lnTo>
                  <a:pt x="3126" y="512"/>
                </a:lnTo>
                <a:lnTo>
                  <a:pt x="3207" y="459"/>
                </a:lnTo>
                <a:lnTo>
                  <a:pt x="3261" y="351"/>
                </a:lnTo>
                <a:lnTo>
                  <a:pt x="3288" y="270"/>
                </a:lnTo>
                <a:lnTo>
                  <a:pt x="3261" y="162"/>
                </a:lnTo>
                <a:lnTo>
                  <a:pt x="3207" y="54"/>
                </a:lnTo>
                <a:lnTo>
                  <a:pt x="3126" y="1"/>
                </a:lnTo>
                <a:close/>
                <a:moveTo>
                  <a:pt x="5632" y="1"/>
                </a:moveTo>
                <a:lnTo>
                  <a:pt x="5551" y="54"/>
                </a:lnTo>
                <a:lnTo>
                  <a:pt x="5497" y="162"/>
                </a:lnTo>
                <a:lnTo>
                  <a:pt x="5470" y="270"/>
                </a:lnTo>
                <a:lnTo>
                  <a:pt x="5497" y="351"/>
                </a:lnTo>
                <a:lnTo>
                  <a:pt x="5551" y="459"/>
                </a:lnTo>
                <a:lnTo>
                  <a:pt x="5632" y="512"/>
                </a:lnTo>
                <a:lnTo>
                  <a:pt x="5740" y="539"/>
                </a:lnTo>
                <a:lnTo>
                  <a:pt x="5847" y="512"/>
                </a:lnTo>
                <a:lnTo>
                  <a:pt x="5928" y="459"/>
                </a:lnTo>
                <a:lnTo>
                  <a:pt x="6009" y="351"/>
                </a:lnTo>
                <a:lnTo>
                  <a:pt x="6009" y="270"/>
                </a:lnTo>
                <a:lnTo>
                  <a:pt x="6009" y="162"/>
                </a:lnTo>
                <a:lnTo>
                  <a:pt x="5928" y="54"/>
                </a:lnTo>
                <a:lnTo>
                  <a:pt x="5847" y="1"/>
                </a:lnTo>
                <a:close/>
                <a:moveTo>
                  <a:pt x="8380" y="1"/>
                </a:moveTo>
                <a:lnTo>
                  <a:pt x="8299" y="54"/>
                </a:lnTo>
                <a:lnTo>
                  <a:pt x="8245" y="162"/>
                </a:lnTo>
                <a:lnTo>
                  <a:pt x="8218" y="270"/>
                </a:lnTo>
                <a:lnTo>
                  <a:pt x="8245" y="351"/>
                </a:lnTo>
                <a:lnTo>
                  <a:pt x="8299" y="459"/>
                </a:lnTo>
                <a:lnTo>
                  <a:pt x="8380" y="512"/>
                </a:lnTo>
                <a:lnTo>
                  <a:pt x="8488" y="539"/>
                </a:lnTo>
                <a:lnTo>
                  <a:pt x="8596" y="512"/>
                </a:lnTo>
                <a:lnTo>
                  <a:pt x="8676" y="459"/>
                </a:lnTo>
                <a:lnTo>
                  <a:pt x="8730" y="351"/>
                </a:lnTo>
                <a:lnTo>
                  <a:pt x="8757" y="270"/>
                </a:lnTo>
                <a:lnTo>
                  <a:pt x="8730" y="162"/>
                </a:lnTo>
                <a:lnTo>
                  <a:pt x="8676" y="54"/>
                </a:lnTo>
                <a:lnTo>
                  <a:pt x="8596" y="1"/>
                </a:lnTo>
                <a:close/>
                <a:moveTo>
                  <a:pt x="11102" y="1"/>
                </a:moveTo>
                <a:lnTo>
                  <a:pt x="11021" y="54"/>
                </a:lnTo>
                <a:lnTo>
                  <a:pt x="10967" y="162"/>
                </a:lnTo>
                <a:lnTo>
                  <a:pt x="10940" y="270"/>
                </a:lnTo>
                <a:lnTo>
                  <a:pt x="10967" y="351"/>
                </a:lnTo>
                <a:lnTo>
                  <a:pt x="11021" y="459"/>
                </a:lnTo>
                <a:lnTo>
                  <a:pt x="11102" y="512"/>
                </a:lnTo>
                <a:lnTo>
                  <a:pt x="11209" y="539"/>
                </a:lnTo>
                <a:lnTo>
                  <a:pt x="11317" y="512"/>
                </a:lnTo>
                <a:lnTo>
                  <a:pt x="11398" y="459"/>
                </a:lnTo>
                <a:lnTo>
                  <a:pt x="11479" y="351"/>
                </a:lnTo>
                <a:lnTo>
                  <a:pt x="11479" y="270"/>
                </a:lnTo>
                <a:lnTo>
                  <a:pt x="11479" y="162"/>
                </a:lnTo>
                <a:lnTo>
                  <a:pt x="11398" y="54"/>
                </a:lnTo>
                <a:lnTo>
                  <a:pt x="11317" y="1"/>
                </a:lnTo>
                <a:close/>
                <a:moveTo>
                  <a:pt x="13850" y="1"/>
                </a:moveTo>
                <a:lnTo>
                  <a:pt x="13769" y="54"/>
                </a:lnTo>
                <a:lnTo>
                  <a:pt x="13715" y="162"/>
                </a:lnTo>
                <a:lnTo>
                  <a:pt x="13688" y="270"/>
                </a:lnTo>
                <a:lnTo>
                  <a:pt x="13715" y="351"/>
                </a:lnTo>
                <a:lnTo>
                  <a:pt x="13769" y="459"/>
                </a:lnTo>
                <a:lnTo>
                  <a:pt x="13850" y="512"/>
                </a:lnTo>
                <a:lnTo>
                  <a:pt x="13958" y="539"/>
                </a:lnTo>
                <a:lnTo>
                  <a:pt x="14065" y="512"/>
                </a:lnTo>
                <a:lnTo>
                  <a:pt x="14146" y="459"/>
                </a:lnTo>
                <a:lnTo>
                  <a:pt x="14200" y="351"/>
                </a:lnTo>
                <a:lnTo>
                  <a:pt x="14227" y="270"/>
                </a:lnTo>
                <a:lnTo>
                  <a:pt x="14200" y="162"/>
                </a:lnTo>
                <a:lnTo>
                  <a:pt x="14146" y="54"/>
                </a:lnTo>
                <a:lnTo>
                  <a:pt x="14065" y="1"/>
                </a:lnTo>
                <a:close/>
                <a:moveTo>
                  <a:pt x="16598" y="1"/>
                </a:moveTo>
                <a:lnTo>
                  <a:pt x="16490" y="54"/>
                </a:lnTo>
                <a:lnTo>
                  <a:pt x="16437" y="162"/>
                </a:lnTo>
                <a:lnTo>
                  <a:pt x="16410" y="270"/>
                </a:lnTo>
                <a:lnTo>
                  <a:pt x="16437" y="351"/>
                </a:lnTo>
                <a:lnTo>
                  <a:pt x="16490" y="459"/>
                </a:lnTo>
                <a:lnTo>
                  <a:pt x="16598" y="512"/>
                </a:lnTo>
                <a:lnTo>
                  <a:pt x="16679" y="539"/>
                </a:lnTo>
                <a:lnTo>
                  <a:pt x="16787" y="512"/>
                </a:lnTo>
                <a:lnTo>
                  <a:pt x="16868" y="459"/>
                </a:lnTo>
                <a:lnTo>
                  <a:pt x="16949" y="351"/>
                </a:lnTo>
                <a:lnTo>
                  <a:pt x="16949" y="270"/>
                </a:lnTo>
                <a:lnTo>
                  <a:pt x="16949" y="162"/>
                </a:lnTo>
                <a:lnTo>
                  <a:pt x="16868" y="54"/>
                </a:lnTo>
                <a:lnTo>
                  <a:pt x="16787" y="1"/>
                </a:lnTo>
                <a:close/>
                <a:moveTo>
                  <a:pt x="19320" y="1"/>
                </a:moveTo>
                <a:lnTo>
                  <a:pt x="19239" y="54"/>
                </a:lnTo>
                <a:lnTo>
                  <a:pt x="19185" y="162"/>
                </a:lnTo>
                <a:lnTo>
                  <a:pt x="19158" y="270"/>
                </a:lnTo>
                <a:lnTo>
                  <a:pt x="19185" y="351"/>
                </a:lnTo>
                <a:lnTo>
                  <a:pt x="19239" y="459"/>
                </a:lnTo>
                <a:lnTo>
                  <a:pt x="19320" y="512"/>
                </a:lnTo>
                <a:lnTo>
                  <a:pt x="19427" y="539"/>
                </a:lnTo>
                <a:lnTo>
                  <a:pt x="19535" y="512"/>
                </a:lnTo>
                <a:lnTo>
                  <a:pt x="19616" y="459"/>
                </a:lnTo>
                <a:lnTo>
                  <a:pt x="19670" y="351"/>
                </a:lnTo>
                <a:lnTo>
                  <a:pt x="19697" y="270"/>
                </a:lnTo>
                <a:lnTo>
                  <a:pt x="19670" y="162"/>
                </a:lnTo>
                <a:lnTo>
                  <a:pt x="19616" y="54"/>
                </a:lnTo>
                <a:lnTo>
                  <a:pt x="19535" y="1"/>
                </a:lnTo>
                <a:close/>
                <a:moveTo>
                  <a:pt x="22068" y="1"/>
                </a:moveTo>
                <a:lnTo>
                  <a:pt x="21960" y="54"/>
                </a:lnTo>
                <a:lnTo>
                  <a:pt x="21906" y="162"/>
                </a:lnTo>
                <a:lnTo>
                  <a:pt x="21879" y="270"/>
                </a:lnTo>
                <a:lnTo>
                  <a:pt x="21906" y="351"/>
                </a:lnTo>
                <a:lnTo>
                  <a:pt x="21960" y="459"/>
                </a:lnTo>
                <a:lnTo>
                  <a:pt x="22068" y="512"/>
                </a:lnTo>
                <a:lnTo>
                  <a:pt x="22149" y="539"/>
                </a:lnTo>
                <a:lnTo>
                  <a:pt x="22257" y="512"/>
                </a:lnTo>
                <a:lnTo>
                  <a:pt x="22364" y="459"/>
                </a:lnTo>
                <a:lnTo>
                  <a:pt x="22418" y="351"/>
                </a:lnTo>
                <a:lnTo>
                  <a:pt x="22418" y="270"/>
                </a:lnTo>
                <a:lnTo>
                  <a:pt x="22418" y="162"/>
                </a:lnTo>
                <a:lnTo>
                  <a:pt x="22364" y="54"/>
                </a:lnTo>
                <a:lnTo>
                  <a:pt x="22257"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15"/>
          <p:cNvSpPr/>
          <p:nvPr/>
        </p:nvSpPr>
        <p:spPr>
          <a:xfrm>
            <a:off x="3704343" y="4866598"/>
            <a:ext cx="27099" cy="27099"/>
          </a:xfrm>
          <a:custGeom>
            <a:rect b="b" l="l" r="r" t="t"/>
            <a:pathLst>
              <a:path extrusionOk="0" h="540" w="540">
                <a:moveTo>
                  <a:pt x="162" y="1"/>
                </a:moveTo>
                <a:lnTo>
                  <a:pt x="82" y="54"/>
                </a:lnTo>
                <a:lnTo>
                  <a:pt x="28" y="162"/>
                </a:lnTo>
                <a:lnTo>
                  <a:pt x="1" y="270"/>
                </a:lnTo>
                <a:lnTo>
                  <a:pt x="28" y="351"/>
                </a:lnTo>
                <a:lnTo>
                  <a:pt x="82" y="459"/>
                </a:lnTo>
                <a:lnTo>
                  <a:pt x="162" y="512"/>
                </a:lnTo>
                <a:lnTo>
                  <a:pt x="270" y="539"/>
                </a:lnTo>
                <a:lnTo>
                  <a:pt x="378" y="512"/>
                </a:lnTo>
                <a:lnTo>
                  <a:pt x="459" y="459"/>
                </a:lnTo>
                <a:lnTo>
                  <a:pt x="513" y="351"/>
                </a:lnTo>
                <a:lnTo>
                  <a:pt x="540" y="270"/>
                </a:lnTo>
                <a:lnTo>
                  <a:pt x="513" y="162"/>
                </a:lnTo>
                <a:lnTo>
                  <a:pt x="459" y="54"/>
                </a:lnTo>
                <a:lnTo>
                  <a:pt x="37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15"/>
          <p:cNvSpPr/>
          <p:nvPr/>
        </p:nvSpPr>
        <p:spPr>
          <a:xfrm>
            <a:off x="3704343" y="4866598"/>
            <a:ext cx="27099" cy="27099"/>
          </a:xfrm>
          <a:custGeom>
            <a:rect b="b" l="l" r="r" t="t"/>
            <a:pathLst>
              <a:path extrusionOk="0" fill="none" h="540" w="540">
                <a:moveTo>
                  <a:pt x="270" y="539"/>
                </a:moveTo>
                <a:lnTo>
                  <a:pt x="270" y="539"/>
                </a:lnTo>
                <a:lnTo>
                  <a:pt x="378" y="512"/>
                </a:lnTo>
                <a:lnTo>
                  <a:pt x="459" y="459"/>
                </a:lnTo>
                <a:lnTo>
                  <a:pt x="459" y="459"/>
                </a:lnTo>
                <a:lnTo>
                  <a:pt x="513" y="351"/>
                </a:lnTo>
                <a:lnTo>
                  <a:pt x="540" y="270"/>
                </a:lnTo>
                <a:lnTo>
                  <a:pt x="540" y="270"/>
                </a:lnTo>
                <a:lnTo>
                  <a:pt x="513" y="162"/>
                </a:lnTo>
                <a:lnTo>
                  <a:pt x="459" y="54"/>
                </a:lnTo>
                <a:lnTo>
                  <a:pt x="459" y="54"/>
                </a:lnTo>
                <a:lnTo>
                  <a:pt x="378" y="1"/>
                </a:lnTo>
                <a:lnTo>
                  <a:pt x="270" y="1"/>
                </a:lnTo>
                <a:lnTo>
                  <a:pt x="270" y="1"/>
                </a:lnTo>
                <a:lnTo>
                  <a:pt x="162" y="1"/>
                </a:lnTo>
                <a:lnTo>
                  <a:pt x="82" y="54"/>
                </a:lnTo>
                <a:lnTo>
                  <a:pt x="82" y="54"/>
                </a:lnTo>
                <a:lnTo>
                  <a:pt x="28" y="162"/>
                </a:lnTo>
                <a:lnTo>
                  <a:pt x="1" y="270"/>
                </a:lnTo>
                <a:lnTo>
                  <a:pt x="1" y="270"/>
                </a:lnTo>
                <a:lnTo>
                  <a:pt x="28" y="351"/>
                </a:lnTo>
                <a:lnTo>
                  <a:pt x="82" y="459"/>
                </a:lnTo>
                <a:lnTo>
                  <a:pt x="82" y="459"/>
                </a:lnTo>
                <a:lnTo>
                  <a:pt x="162"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5"/>
          <p:cNvSpPr/>
          <p:nvPr/>
        </p:nvSpPr>
        <p:spPr>
          <a:xfrm>
            <a:off x="6795484" y="4853098"/>
            <a:ext cx="996574" cy="54097"/>
          </a:xfrm>
          <a:custGeom>
            <a:rect b="b" l="l" r="r" t="t"/>
            <a:pathLst>
              <a:path extrusionOk="0" h="1078" w="19859">
                <a:moveTo>
                  <a:pt x="0" y="0"/>
                </a:moveTo>
                <a:lnTo>
                  <a:pt x="0" y="1078"/>
                </a:lnTo>
                <a:lnTo>
                  <a:pt x="19859" y="1078"/>
                </a:lnTo>
                <a:lnTo>
                  <a:pt x="198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5"/>
          <p:cNvSpPr/>
          <p:nvPr/>
        </p:nvSpPr>
        <p:spPr>
          <a:xfrm>
            <a:off x="7783960" y="4827404"/>
            <a:ext cx="16259" cy="105484"/>
          </a:xfrm>
          <a:custGeom>
            <a:rect b="b" l="l" r="r" t="t"/>
            <a:pathLst>
              <a:path extrusionOk="0" h="2102" w="324">
                <a:moveTo>
                  <a:pt x="0" y="0"/>
                </a:moveTo>
                <a:lnTo>
                  <a:pt x="0" y="2102"/>
                </a:lnTo>
                <a:lnTo>
                  <a:pt x="323" y="2102"/>
                </a:lnTo>
                <a:lnTo>
                  <a:pt x="3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5"/>
          <p:cNvSpPr/>
          <p:nvPr/>
        </p:nvSpPr>
        <p:spPr>
          <a:xfrm>
            <a:off x="5264768" y="4853098"/>
            <a:ext cx="1530717" cy="54097"/>
          </a:xfrm>
          <a:custGeom>
            <a:rect b="b" l="l" r="r" t="t"/>
            <a:pathLst>
              <a:path extrusionOk="0" h="1078" w="30503">
                <a:moveTo>
                  <a:pt x="1" y="0"/>
                </a:moveTo>
                <a:lnTo>
                  <a:pt x="1" y="1078"/>
                </a:lnTo>
                <a:lnTo>
                  <a:pt x="30502" y="1078"/>
                </a:lnTo>
                <a:lnTo>
                  <a:pt x="305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5"/>
          <p:cNvSpPr/>
          <p:nvPr/>
        </p:nvSpPr>
        <p:spPr>
          <a:xfrm>
            <a:off x="5256688" y="4827404"/>
            <a:ext cx="16259" cy="105484"/>
          </a:xfrm>
          <a:custGeom>
            <a:rect b="b" l="l" r="r" t="t"/>
            <a:pathLst>
              <a:path extrusionOk="0" h="2102" w="324">
                <a:moveTo>
                  <a:pt x="0" y="0"/>
                </a:moveTo>
                <a:lnTo>
                  <a:pt x="0" y="2102"/>
                </a:lnTo>
                <a:lnTo>
                  <a:pt x="324" y="2102"/>
                </a:lnTo>
                <a:lnTo>
                  <a:pt x="3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5"/>
          <p:cNvSpPr/>
          <p:nvPr/>
        </p:nvSpPr>
        <p:spPr>
          <a:xfrm>
            <a:off x="8308585" y="5373655"/>
            <a:ext cx="27099" cy="27099"/>
          </a:xfrm>
          <a:custGeom>
            <a:rect b="b" l="l" r="r" t="t"/>
            <a:pathLst>
              <a:path extrusionOk="0" h="540" w="540">
                <a:moveTo>
                  <a:pt x="270" y="1"/>
                </a:moveTo>
                <a:lnTo>
                  <a:pt x="162" y="28"/>
                </a:lnTo>
                <a:lnTo>
                  <a:pt x="81" y="82"/>
                </a:lnTo>
                <a:lnTo>
                  <a:pt x="28" y="163"/>
                </a:lnTo>
                <a:lnTo>
                  <a:pt x="1" y="270"/>
                </a:lnTo>
                <a:lnTo>
                  <a:pt x="28" y="378"/>
                </a:lnTo>
                <a:lnTo>
                  <a:pt x="81" y="459"/>
                </a:lnTo>
                <a:lnTo>
                  <a:pt x="162" y="513"/>
                </a:lnTo>
                <a:lnTo>
                  <a:pt x="270" y="540"/>
                </a:lnTo>
                <a:lnTo>
                  <a:pt x="378" y="513"/>
                </a:lnTo>
                <a:lnTo>
                  <a:pt x="459" y="459"/>
                </a:lnTo>
                <a:lnTo>
                  <a:pt x="513" y="378"/>
                </a:lnTo>
                <a:lnTo>
                  <a:pt x="539" y="270"/>
                </a:lnTo>
                <a:lnTo>
                  <a:pt x="513" y="163"/>
                </a:lnTo>
                <a:lnTo>
                  <a:pt x="459" y="82"/>
                </a:lnTo>
                <a:lnTo>
                  <a:pt x="378" y="28"/>
                </a:lnTo>
                <a:lnTo>
                  <a:pt x="27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15"/>
          <p:cNvSpPr/>
          <p:nvPr/>
        </p:nvSpPr>
        <p:spPr>
          <a:xfrm>
            <a:off x="8308585" y="5373655"/>
            <a:ext cx="27099" cy="27099"/>
          </a:xfrm>
          <a:custGeom>
            <a:rect b="b" l="l" r="r" t="t"/>
            <a:pathLst>
              <a:path extrusionOk="0" fill="none" h="540" w="540">
                <a:moveTo>
                  <a:pt x="270" y="540"/>
                </a:moveTo>
                <a:lnTo>
                  <a:pt x="270" y="540"/>
                </a:lnTo>
                <a:lnTo>
                  <a:pt x="378" y="513"/>
                </a:lnTo>
                <a:lnTo>
                  <a:pt x="459" y="459"/>
                </a:lnTo>
                <a:lnTo>
                  <a:pt x="459" y="459"/>
                </a:lnTo>
                <a:lnTo>
                  <a:pt x="513" y="378"/>
                </a:lnTo>
                <a:lnTo>
                  <a:pt x="539" y="270"/>
                </a:lnTo>
                <a:lnTo>
                  <a:pt x="539" y="270"/>
                </a:lnTo>
                <a:lnTo>
                  <a:pt x="513" y="163"/>
                </a:lnTo>
                <a:lnTo>
                  <a:pt x="459" y="82"/>
                </a:lnTo>
                <a:lnTo>
                  <a:pt x="459" y="82"/>
                </a:lnTo>
                <a:lnTo>
                  <a:pt x="378" y="28"/>
                </a:lnTo>
                <a:lnTo>
                  <a:pt x="270" y="1"/>
                </a:lnTo>
                <a:lnTo>
                  <a:pt x="270" y="1"/>
                </a:lnTo>
                <a:lnTo>
                  <a:pt x="162" y="28"/>
                </a:lnTo>
                <a:lnTo>
                  <a:pt x="81" y="82"/>
                </a:lnTo>
                <a:lnTo>
                  <a:pt x="81" y="82"/>
                </a:lnTo>
                <a:lnTo>
                  <a:pt x="28" y="163"/>
                </a:lnTo>
                <a:lnTo>
                  <a:pt x="1" y="270"/>
                </a:lnTo>
                <a:lnTo>
                  <a:pt x="1" y="270"/>
                </a:lnTo>
                <a:lnTo>
                  <a:pt x="28" y="378"/>
                </a:lnTo>
                <a:lnTo>
                  <a:pt x="81" y="459"/>
                </a:lnTo>
                <a:lnTo>
                  <a:pt x="81" y="459"/>
                </a:lnTo>
                <a:lnTo>
                  <a:pt x="162" y="513"/>
                </a:lnTo>
                <a:lnTo>
                  <a:pt x="270" y="5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5"/>
          <p:cNvSpPr/>
          <p:nvPr/>
        </p:nvSpPr>
        <p:spPr>
          <a:xfrm>
            <a:off x="8446491" y="5373655"/>
            <a:ext cx="1134526" cy="27099"/>
          </a:xfrm>
          <a:custGeom>
            <a:rect b="b" l="l" r="r" t="t"/>
            <a:pathLst>
              <a:path extrusionOk="0" h="540" w="22608">
                <a:moveTo>
                  <a:pt x="270" y="1"/>
                </a:moveTo>
                <a:lnTo>
                  <a:pt x="163" y="28"/>
                </a:lnTo>
                <a:lnTo>
                  <a:pt x="82" y="82"/>
                </a:lnTo>
                <a:lnTo>
                  <a:pt x="28" y="163"/>
                </a:lnTo>
                <a:lnTo>
                  <a:pt x="1" y="270"/>
                </a:lnTo>
                <a:lnTo>
                  <a:pt x="28" y="378"/>
                </a:lnTo>
                <a:lnTo>
                  <a:pt x="82" y="459"/>
                </a:lnTo>
                <a:lnTo>
                  <a:pt x="163" y="513"/>
                </a:lnTo>
                <a:lnTo>
                  <a:pt x="270" y="540"/>
                </a:lnTo>
                <a:lnTo>
                  <a:pt x="378" y="513"/>
                </a:lnTo>
                <a:lnTo>
                  <a:pt x="459" y="459"/>
                </a:lnTo>
                <a:lnTo>
                  <a:pt x="540" y="378"/>
                </a:lnTo>
                <a:lnTo>
                  <a:pt x="540" y="270"/>
                </a:lnTo>
                <a:lnTo>
                  <a:pt x="540" y="163"/>
                </a:lnTo>
                <a:lnTo>
                  <a:pt x="459" y="82"/>
                </a:lnTo>
                <a:lnTo>
                  <a:pt x="378" y="28"/>
                </a:lnTo>
                <a:lnTo>
                  <a:pt x="270" y="1"/>
                </a:lnTo>
                <a:close/>
                <a:moveTo>
                  <a:pt x="3046" y="1"/>
                </a:moveTo>
                <a:lnTo>
                  <a:pt x="2938" y="28"/>
                </a:lnTo>
                <a:lnTo>
                  <a:pt x="2857" y="82"/>
                </a:lnTo>
                <a:lnTo>
                  <a:pt x="2803" y="163"/>
                </a:lnTo>
                <a:lnTo>
                  <a:pt x="2776" y="270"/>
                </a:lnTo>
                <a:lnTo>
                  <a:pt x="2803" y="378"/>
                </a:lnTo>
                <a:lnTo>
                  <a:pt x="2857" y="459"/>
                </a:lnTo>
                <a:lnTo>
                  <a:pt x="2938" y="513"/>
                </a:lnTo>
                <a:lnTo>
                  <a:pt x="3046" y="540"/>
                </a:lnTo>
                <a:lnTo>
                  <a:pt x="3153" y="513"/>
                </a:lnTo>
                <a:lnTo>
                  <a:pt x="3234" y="459"/>
                </a:lnTo>
                <a:lnTo>
                  <a:pt x="3288" y="378"/>
                </a:lnTo>
                <a:lnTo>
                  <a:pt x="3315" y="270"/>
                </a:lnTo>
                <a:lnTo>
                  <a:pt x="3288" y="163"/>
                </a:lnTo>
                <a:lnTo>
                  <a:pt x="3234" y="82"/>
                </a:lnTo>
                <a:lnTo>
                  <a:pt x="3153" y="28"/>
                </a:lnTo>
                <a:lnTo>
                  <a:pt x="3046" y="1"/>
                </a:lnTo>
                <a:close/>
                <a:moveTo>
                  <a:pt x="5794" y="1"/>
                </a:moveTo>
                <a:lnTo>
                  <a:pt x="5686" y="28"/>
                </a:lnTo>
                <a:lnTo>
                  <a:pt x="5605" y="82"/>
                </a:lnTo>
                <a:lnTo>
                  <a:pt x="5552" y="163"/>
                </a:lnTo>
                <a:lnTo>
                  <a:pt x="5525" y="270"/>
                </a:lnTo>
                <a:lnTo>
                  <a:pt x="5552" y="378"/>
                </a:lnTo>
                <a:lnTo>
                  <a:pt x="5605" y="459"/>
                </a:lnTo>
                <a:lnTo>
                  <a:pt x="5686" y="513"/>
                </a:lnTo>
                <a:lnTo>
                  <a:pt x="5794" y="540"/>
                </a:lnTo>
                <a:lnTo>
                  <a:pt x="5902" y="513"/>
                </a:lnTo>
                <a:lnTo>
                  <a:pt x="5983" y="459"/>
                </a:lnTo>
                <a:lnTo>
                  <a:pt x="6037" y="378"/>
                </a:lnTo>
                <a:lnTo>
                  <a:pt x="6063" y="270"/>
                </a:lnTo>
                <a:lnTo>
                  <a:pt x="6037" y="163"/>
                </a:lnTo>
                <a:lnTo>
                  <a:pt x="5983" y="82"/>
                </a:lnTo>
                <a:lnTo>
                  <a:pt x="5902" y="28"/>
                </a:lnTo>
                <a:lnTo>
                  <a:pt x="5794" y="1"/>
                </a:lnTo>
                <a:close/>
                <a:moveTo>
                  <a:pt x="8542" y="1"/>
                </a:moveTo>
                <a:lnTo>
                  <a:pt x="8462" y="28"/>
                </a:lnTo>
                <a:lnTo>
                  <a:pt x="8354" y="82"/>
                </a:lnTo>
                <a:lnTo>
                  <a:pt x="8300" y="163"/>
                </a:lnTo>
                <a:lnTo>
                  <a:pt x="8273" y="270"/>
                </a:lnTo>
                <a:lnTo>
                  <a:pt x="8300" y="378"/>
                </a:lnTo>
                <a:lnTo>
                  <a:pt x="8354" y="459"/>
                </a:lnTo>
                <a:lnTo>
                  <a:pt x="8462" y="513"/>
                </a:lnTo>
                <a:lnTo>
                  <a:pt x="8542" y="540"/>
                </a:lnTo>
                <a:lnTo>
                  <a:pt x="8650" y="513"/>
                </a:lnTo>
                <a:lnTo>
                  <a:pt x="8758" y="459"/>
                </a:lnTo>
                <a:lnTo>
                  <a:pt x="8812" y="378"/>
                </a:lnTo>
                <a:lnTo>
                  <a:pt x="8812" y="270"/>
                </a:lnTo>
                <a:lnTo>
                  <a:pt x="8812" y="163"/>
                </a:lnTo>
                <a:lnTo>
                  <a:pt x="8758" y="82"/>
                </a:lnTo>
                <a:lnTo>
                  <a:pt x="8650" y="28"/>
                </a:lnTo>
                <a:lnTo>
                  <a:pt x="8542" y="1"/>
                </a:lnTo>
                <a:close/>
                <a:moveTo>
                  <a:pt x="11318" y="1"/>
                </a:moveTo>
                <a:lnTo>
                  <a:pt x="11210" y="28"/>
                </a:lnTo>
                <a:lnTo>
                  <a:pt x="11129" y="82"/>
                </a:lnTo>
                <a:lnTo>
                  <a:pt x="11075" y="163"/>
                </a:lnTo>
                <a:lnTo>
                  <a:pt x="11048" y="270"/>
                </a:lnTo>
                <a:lnTo>
                  <a:pt x="11075" y="378"/>
                </a:lnTo>
                <a:lnTo>
                  <a:pt x="11129" y="459"/>
                </a:lnTo>
                <a:lnTo>
                  <a:pt x="11210" y="513"/>
                </a:lnTo>
                <a:lnTo>
                  <a:pt x="11318" y="540"/>
                </a:lnTo>
                <a:lnTo>
                  <a:pt x="11425" y="513"/>
                </a:lnTo>
                <a:lnTo>
                  <a:pt x="11506" y="459"/>
                </a:lnTo>
                <a:lnTo>
                  <a:pt x="11560" y="378"/>
                </a:lnTo>
                <a:lnTo>
                  <a:pt x="11587" y="270"/>
                </a:lnTo>
                <a:lnTo>
                  <a:pt x="11560" y="163"/>
                </a:lnTo>
                <a:lnTo>
                  <a:pt x="11506" y="82"/>
                </a:lnTo>
                <a:lnTo>
                  <a:pt x="11425" y="28"/>
                </a:lnTo>
                <a:lnTo>
                  <a:pt x="11318" y="1"/>
                </a:lnTo>
                <a:close/>
                <a:moveTo>
                  <a:pt x="14066" y="1"/>
                </a:moveTo>
                <a:lnTo>
                  <a:pt x="13958" y="28"/>
                </a:lnTo>
                <a:lnTo>
                  <a:pt x="13877" y="82"/>
                </a:lnTo>
                <a:lnTo>
                  <a:pt x="13824" y="163"/>
                </a:lnTo>
                <a:lnTo>
                  <a:pt x="13797" y="270"/>
                </a:lnTo>
                <a:lnTo>
                  <a:pt x="13824" y="378"/>
                </a:lnTo>
                <a:lnTo>
                  <a:pt x="13877" y="459"/>
                </a:lnTo>
                <a:lnTo>
                  <a:pt x="13958" y="513"/>
                </a:lnTo>
                <a:lnTo>
                  <a:pt x="14066" y="540"/>
                </a:lnTo>
                <a:lnTo>
                  <a:pt x="14174" y="513"/>
                </a:lnTo>
                <a:lnTo>
                  <a:pt x="14255" y="459"/>
                </a:lnTo>
                <a:lnTo>
                  <a:pt x="14309" y="378"/>
                </a:lnTo>
                <a:lnTo>
                  <a:pt x="14336" y="270"/>
                </a:lnTo>
                <a:lnTo>
                  <a:pt x="14309" y="163"/>
                </a:lnTo>
                <a:lnTo>
                  <a:pt x="14255" y="82"/>
                </a:lnTo>
                <a:lnTo>
                  <a:pt x="14174" y="28"/>
                </a:lnTo>
                <a:lnTo>
                  <a:pt x="14066" y="1"/>
                </a:lnTo>
                <a:close/>
                <a:moveTo>
                  <a:pt x="16841" y="1"/>
                </a:moveTo>
                <a:lnTo>
                  <a:pt x="16734" y="28"/>
                </a:lnTo>
                <a:lnTo>
                  <a:pt x="16653" y="82"/>
                </a:lnTo>
                <a:lnTo>
                  <a:pt x="16572" y="163"/>
                </a:lnTo>
                <a:lnTo>
                  <a:pt x="16572" y="270"/>
                </a:lnTo>
                <a:lnTo>
                  <a:pt x="16572" y="378"/>
                </a:lnTo>
                <a:lnTo>
                  <a:pt x="16653" y="459"/>
                </a:lnTo>
                <a:lnTo>
                  <a:pt x="16734" y="513"/>
                </a:lnTo>
                <a:lnTo>
                  <a:pt x="16841" y="540"/>
                </a:lnTo>
                <a:lnTo>
                  <a:pt x="16949" y="513"/>
                </a:lnTo>
                <a:lnTo>
                  <a:pt x="17030" y="459"/>
                </a:lnTo>
                <a:lnTo>
                  <a:pt x="17084" y="378"/>
                </a:lnTo>
                <a:lnTo>
                  <a:pt x="17111" y="270"/>
                </a:lnTo>
                <a:lnTo>
                  <a:pt x="17084" y="163"/>
                </a:lnTo>
                <a:lnTo>
                  <a:pt x="17030" y="82"/>
                </a:lnTo>
                <a:lnTo>
                  <a:pt x="16949" y="28"/>
                </a:lnTo>
                <a:lnTo>
                  <a:pt x="16841" y="1"/>
                </a:lnTo>
                <a:close/>
                <a:moveTo>
                  <a:pt x="19590" y="1"/>
                </a:moveTo>
                <a:lnTo>
                  <a:pt x="19482" y="28"/>
                </a:lnTo>
                <a:lnTo>
                  <a:pt x="19401" y="82"/>
                </a:lnTo>
                <a:lnTo>
                  <a:pt x="19347" y="163"/>
                </a:lnTo>
                <a:lnTo>
                  <a:pt x="19320" y="270"/>
                </a:lnTo>
                <a:lnTo>
                  <a:pt x="19347" y="378"/>
                </a:lnTo>
                <a:lnTo>
                  <a:pt x="19401" y="459"/>
                </a:lnTo>
                <a:lnTo>
                  <a:pt x="19482" y="513"/>
                </a:lnTo>
                <a:lnTo>
                  <a:pt x="19590" y="540"/>
                </a:lnTo>
                <a:lnTo>
                  <a:pt x="19698" y="513"/>
                </a:lnTo>
                <a:lnTo>
                  <a:pt x="19778" y="459"/>
                </a:lnTo>
                <a:lnTo>
                  <a:pt x="19832" y="378"/>
                </a:lnTo>
                <a:lnTo>
                  <a:pt x="19859" y="270"/>
                </a:lnTo>
                <a:lnTo>
                  <a:pt x="19832" y="163"/>
                </a:lnTo>
                <a:lnTo>
                  <a:pt x="19778" y="82"/>
                </a:lnTo>
                <a:lnTo>
                  <a:pt x="19698" y="28"/>
                </a:lnTo>
                <a:lnTo>
                  <a:pt x="19590" y="1"/>
                </a:lnTo>
                <a:close/>
                <a:moveTo>
                  <a:pt x="22338" y="1"/>
                </a:moveTo>
                <a:lnTo>
                  <a:pt x="22257" y="28"/>
                </a:lnTo>
                <a:lnTo>
                  <a:pt x="22149" y="82"/>
                </a:lnTo>
                <a:lnTo>
                  <a:pt x="22096" y="163"/>
                </a:lnTo>
                <a:lnTo>
                  <a:pt x="22069" y="270"/>
                </a:lnTo>
                <a:lnTo>
                  <a:pt x="22096" y="378"/>
                </a:lnTo>
                <a:lnTo>
                  <a:pt x="22149" y="459"/>
                </a:lnTo>
                <a:lnTo>
                  <a:pt x="22257" y="513"/>
                </a:lnTo>
                <a:lnTo>
                  <a:pt x="22338" y="540"/>
                </a:lnTo>
                <a:lnTo>
                  <a:pt x="22446" y="513"/>
                </a:lnTo>
                <a:lnTo>
                  <a:pt x="22527" y="459"/>
                </a:lnTo>
                <a:lnTo>
                  <a:pt x="22608" y="378"/>
                </a:lnTo>
                <a:lnTo>
                  <a:pt x="22608" y="270"/>
                </a:lnTo>
                <a:lnTo>
                  <a:pt x="22608" y="163"/>
                </a:lnTo>
                <a:lnTo>
                  <a:pt x="22527" y="82"/>
                </a:lnTo>
                <a:lnTo>
                  <a:pt x="22446" y="28"/>
                </a:lnTo>
                <a:lnTo>
                  <a:pt x="2233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5"/>
          <p:cNvSpPr/>
          <p:nvPr/>
        </p:nvSpPr>
        <p:spPr>
          <a:xfrm>
            <a:off x="9693214" y="5373655"/>
            <a:ext cx="27099" cy="27099"/>
          </a:xfrm>
          <a:custGeom>
            <a:rect b="b" l="l" r="r" t="t"/>
            <a:pathLst>
              <a:path extrusionOk="0" h="540" w="540">
                <a:moveTo>
                  <a:pt x="270" y="1"/>
                </a:moveTo>
                <a:lnTo>
                  <a:pt x="163" y="28"/>
                </a:lnTo>
                <a:lnTo>
                  <a:pt x="82" y="82"/>
                </a:lnTo>
                <a:lnTo>
                  <a:pt x="28" y="163"/>
                </a:lnTo>
                <a:lnTo>
                  <a:pt x="1" y="270"/>
                </a:lnTo>
                <a:lnTo>
                  <a:pt x="28" y="378"/>
                </a:lnTo>
                <a:lnTo>
                  <a:pt x="82" y="459"/>
                </a:lnTo>
                <a:lnTo>
                  <a:pt x="163" y="513"/>
                </a:lnTo>
                <a:lnTo>
                  <a:pt x="270" y="540"/>
                </a:lnTo>
                <a:lnTo>
                  <a:pt x="378" y="513"/>
                </a:lnTo>
                <a:lnTo>
                  <a:pt x="459" y="459"/>
                </a:lnTo>
                <a:lnTo>
                  <a:pt x="513" y="378"/>
                </a:lnTo>
                <a:lnTo>
                  <a:pt x="540" y="270"/>
                </a:lnTo>
                <a:lnTo>
                  <a:pt x="513" y="163"/>
                </a:lnTo>
                <a:lnTo>
                  <a:pt x="459" y="82"/>
                </a:lnTo>
                <a:lnTo>
                  <a:pt x="378" y="28"/>
                </a:lnTo>
                <a:lnTo>
                  <a:pt x="27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5"/>
          <p:cNvSpPr/>
          <p:nvPr/>
        </p:nvSpPr>
        <p:spPr>
          <a:xfrm>
            <a:off x="9693214" y="5373655"/>
            <a:ext cx="27099" cy="27099"/>
          </a:xfrm>
          <a:custGeom>
            <a:rect b="b" l="l" r="r" t="t"/>
            <a:pathLst>
              <a:path extrusionOk="0" fill="none" h="540" w="540">
                <a:moveTo>
                  <a:pt x="270" y="540"/>
                </a:moveTo>
                <a:lnTo>
                  <a:pt x="270" y="540"/>
                </a:lnTo>
                <a:lnTo>
                  <a:pt x="378" y="513"/>
                </a:lnTo>
                <a:lnTo>
                  <a:pt x="459" y="459"/>
                </a:lnTo>
                <a:lnTo>
                  <a:pt x="459" y="459"/>
                </a:lnTo>
                <a:lnTo>
                  <a:pt x="513" y="378"/>
                </a:lnTo>
                <a:lnTo>
                  <a:pt x="540" y="270"/>
                </a:lnTo>
                <a:lnTo>
                  <a:pt x="540" y="270"/>
                </a:lnTo>
                <a:lnTo>
                  <a:pt x="513" y="163"/>
                </a:lnTo>
                <a:lnTo>
                  <a:pt x="459" y="82"/>
                </a:lnTo>
                <a:lnTo>
                  <a:pt x="459" y="82"/>
                </a:lnTo>
                <a:lnTo>
                  <a:pt x="378" y="28"/>
                </a:lnTo>
                <a:lnTo>
                  <a:pt x="270" y="1"/>
                </a:lnTo>
                <a:lnTo>
                  <a:pt x="270" y="1"/>
                </a:lnTo>
                <a:lnTo>
                  <a:pt x="163" y="28"/>
                </a:lnTo>
                <a:lnTo>
                  <a:pt x="82" y="82"/>
                </a:lnTo>
                <a:lnTo>
                  <a:pt x="82" y="82"/>
                </a:lnTo>
                <a:lnTo>
                  <a:pt x="28" y="163"/>
                </a:lnTo>
                <a:lnTo>
                  <a:pt x="1" y="270"/>
                </a:lnTo>
                <a:lnTo>
                  <a:pt x="1" y="270"/>
                </a:lnTo>
                <a:lnTo>
                  <a:pt x="28" y="378"/>
                </a:lnTo>
                <a:lnTo>
                  <a:pt x="82" y="459"/>
                </a:lnTo>
                <a:lnTo>
                  <a:pt x="82" y="459"/>
                </a:lnTo>
                <a:lnTo>
                  <a:pt x="163" y="513"/>
                </a:lnTo>
                <a:lnTo>
                  <a:pt x="270" y="5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5"/>
          <p:cNvSpPr/>
          <p:nvPr/>
        </p:nvSpPr>
        <p:spPr>
          <a:xfrm>
            <a:off x="5243138" y="5373655"/>
            <a:ext cx="27099" cy="27099"/>
          </a:xfrm>
          <a:custGeom>
            <a:rect b="b" l="l" r="r" t="t"/>
            <a:pathLst>
              <a:path extrusionOk="0" h="540" w="540">
                <a:moveTo>
                  <a:pt x="270" y="1"/>
                </a:moveTo>
                <a:lnTo>
                  <a:pt x="163" y="28"/>
                </a:lnTo>
                <a:lnTo>
                  <a:pt x="82" y="82"/>
                </a:lnTo>
                <a:lnTo>
                  <a:pt x="28" y="163"/>
                </a:lnTo>
                <a:lnTo>
                  <a:pt x="1" y="270"/>
                </a:lnTo>
                <a:lnTo>
                  <a:pt x="28" y="378"/>
                </a:lnTo>
                <a:lnTo>
                  <a:pt x="82" y="459"/>
                </a:lnTo>
                <a:lnTo>
                  <a:pt x="163" y="513"/>
                </a:lnTo>
                <a:lnTo>
                  <a:pt x="270" y="540"/>
                </a:lnTo>
                <a:lnTo>
                  <a:pt x="378" y="513"/>
                </a:lnTo>
                <a:lnTo>
                  <a:pt x="459" y="459"/>
                </a:lnTo>
                <a:lnTo>
                  <a:pt x="513" y="378"/>
                </a:lnTo>
                <a:lnTo>
                  <a:pt x="540" y="270"/>
                </a:lnTo>
                <a:lnTo>
                  <a:pt x="513" y="163"/>
                </a:lnTo>
                <a:lnTo>
                  <a:pt x="459" y="82"/>
                </a:lnTo>
                <a:lnTo>
                  <a:pt x="378" y="28"/>
                </a:lnTo>
                <a:lnTo>
                  <a:pt x="27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5"/>
          <p:cNvSpPr/>
          <p:nvPr/>
        </p:nvSpPr>
        <p:spPr>
          <a:xfrm>
            <a:off x="5243138" y="5373655"/>
            <a:ext cx="27099" cy="27099"/>
          </a:xfrm>
          <a:custGeom>
            <a:rect b="b" l="l" r="r" t="t"/>
            <a:pathLst>
              <a:path extrusionOk="0" fill="none" h="540" w="540">
                <a:moveTo>
                  <a:pt x="270" y="540"/>
                </a:moveTo>
                <a:lnTo>
                  <a:pt x="270" y="540"/>
                </a:lnTo>
                <a:lnTo>
                  <a:pt x="378" y="513"/>
                </a:lnTo>
                <a:lnTo>
                  <a:pt x="459" y="459"/>
                </a:lnTo>
                <a:lnTo>
                  <a:pt x="459" y="459"/>
                </a:lnTo>
                <a:lnTo>
                  <a:pt x="513" y="378"/>
                </a:lnTo>
                <a:lnTo>
                  <a:pt x="540" y="270"/>
                </a:lnTo>
                <a:lnTo>
                  <a:pt x="540" y="270"/>
                </a:lnTo>
                <a:lnTo>
                  <a:pt x="513" y="163"/>
                </a:lnTo>
                <a:lnTo>
                  <a:pt x="459" y="82"/>
                </a:lnTo>
                <a:lnTo>
                  <a:pt x="459" y="82"/>
                </a:lnTo>
                <a:lnTo>
                  <a:pt x="378" y="28"/>
                </a:lnTo>
                <a:lnTo>
                  <a:pt x="270" y="1"/>
                </a:lnTo>
                <a:lnTo>
                  <a:pt x="270" y="1"/>
                </a:lnTo>
                <a:lnTo>
                  <a:pt x="163" y="28"/>
                </a:lnTo>
                <a:lnTo>
                  <a:pt x="82" y="82"/>
                </a:lnTo>
                <a:lnTo>
                  <a:pt x="82" y="82"/>
                </a:lnTo>
                <a:lnTo>
                  <a:pt x="28" y="163"/>
                </a:lnTo>
                <a:lnTo>
                  <a:pt x="1" y="270"/>
                </a:lnTo>
                <a:lnTo>
                  <a:pt x="1" y="270"/>
                </a:lnTo>
                <a:lnTo>
                  <a:pt x="28" y="378"/>
                </a:lnTo>
                <a:lnTo>
                  <a:pt x="82" y="459"/>
                </a:lnTo>
                <a:lnTo>
                  <a:pt x="82" y="459"/>
                </a:lnTo>
                <a:lnTo>
                  <a:pt x="163" y="513"/>
                </a:lnTo>
                <a:lnTo>
                  <a:pt x="270" y="5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15"/>
          <p:cNvSpPr/>
          <p:nvPr/>
        </p:nvSpPr>
        <p:spPr>
          <a:xfrm>
            <a:off x="5382450" y="5373655"/>
            <a:ext cx="1285927" cy="27099"/>
          </a:xfrm>
          <a:custGeom>
            <a:rect b="b" l="l" r="r" t="t"/>
            <a:pathLst>
              <a:path extrusionOk="0" h="540" w="25625">
                <a:moveTo>
                  <a:pt x="270" y="1"/>
                </a:moveTo>
                <a:lnTo>
                  <a:pt x="162" y="28"/>
                </a:lnTo>
                <a:lnTo>
                  <a:pt x="81" y="82"/>
                </a:lnTo>
                <a:lnTo>
                  <a:pt x="27" y="163"/>
                </a:lnTo>
                <a:lnTo>
                  <a:pt x="0" y="270"/>
                </a:lnTo>
                <a:lnTo>
                  <a:pt x="27" y="378"/>
                </a:lnTo>
                <a:lnTo>
                  <a:pt x="81" y="459"/>
                </a:lnTo>
                <a:lnTo>
                  <a:pt x="162" y="513"/>
                </a:lnTo>
                <a:lnTo>
                  <a:pt x="270" y="540"/>
                </a:lnTo>
                <a:lnTo>
                  <a:pt x="377" y="513"/>
                </a:lnTo>
                <a:lnTo>
                  <a:pt x="458" y="459"/>
                </a:lnTo>
                <a:lnTo>
                  <a:pt x="539" y="378"/>
                </a:lnTo>
                <a:lnTo>
                  <a:pt x="539" y="270"/>
                </a:lnTo>
                <a:lnTo>
                  <a:pt x="539" y="163"/>
                </a:lnTo>
                <a:lnTo>
                  <a:pt x="458" y="82"/>
                </a:lnTo>
                <a:lnTo>
                  <a:pt x="377" y="28"/>
                </a:lnTo>
                <a:lnTo>
                  <a:pt x="270" y="1"/>
                </a:lnTo>
                <a:close/>
                <a:moveTo>
                  <a:pt x="3072" y="1"/>
                </a:moveTo>
                <a:lnTo>
                  <a:pt x="2964" y="28"/>
                </a:lnTo>
                <a:lnTo>
                  <a:pt x="2883" y="82"/>
                </a:lnTo>
                <a:lnTo>
                  <a:pt x="2829" y="163"/>
                </a:lnTo>
                <a:lnTo>
                  <a:pt x="2802" y="270"/>
                </a:lnTo>
                <a:lnTo>
                  <a:pt x="2829" y="378"/>
                </a:lnTo>
                <a:lnTo>
                  <a:pt x="2883" y="459"/>
                </a:lnTo>
                <a:lnTo>
                  <a:pt x="2964" y="513"/>
                </a:lnTo>
                <a:lnTo>
                  <a:pt x="3072" y="540"/>
                </a:lnTo>
                <a:lnTo>
                  <a:pt x="3180" y="513"/>
                </a:lnTo>
                <a:lnTo>
                  <a:pt x="3260" y="459"/>
                </a:lnTo>
                <a:lnTo>
                  <a:pt x="3314" y="378"/>
                </a:lnTo>
                <a:lnTo>
                  <a:pt x="3341" y="270"/>
                </a:lnTo>
                <a:lnTo>
                  <a:pt x="3314" y="163"/>
                </a:lnTo>
                <a:lnTo>
                  <a:pt x="3260" y="82"/>
                </a:lnTo>
                <a:lnTo>
                  <a:pt x="3180" y="28"/>
                </a:lnTo>
                <a:lnTo>
                  <a:pt x="3072" y="1"/>
                </a:lnTo>
                <a:close/>
                <a:moveTo>
                  <a:pt x="5847" y="1"/>
                </a:moveTo>
                <a:lnTo>
                  <a:pt x="5739" y="28"/>
                </a:lnTo>
                <a:lnTo>
                  <a:pt x="5659" y="82"/>
                </a:lnTo>
                <a:lnTo>
                  <a:pt x="5605" y="163"/>
                </a:lnTo>
                <a:lnTo>
                  <a:pt x="5578" y="270"/>
                </a:lnTo>
                <a:lnTo>
                  <a:pt x="5605" y="378"/>
                </a:lnTo>
                <a:lnTo>
                  <a:pt x="5659" y="459"/>
                </a:lnTo>
                <a:lnTo>
                  <a:pt x="5739" y="513"/>
                </a:lnTo>
                <a:lnTo>
                  <a:pt x="5847" y="540"/>
                </a:lnTo>
                <a:lnTo>
                  <a:pt x="5955" y="513"/>
                </a:lnTo>
                <a:lnTo>
                  <a:pt x="6036" y="459"/>
                </a:lnTo>
                <a:lnTo>
                  <a:pt x="6090" y="378"/>
                </a:lnTo>
                <a:lnTo>
                  <a:pt x="6117" y="270"/>
                </a:lnTo>
                <a:lnTo>
                  <a:pt x="6090" y="163"/>
                </a:lnTo>
                <a:lnTo>
                  <a:pt x="6036" y="82"/>
                </a:lnTo>
                <a:lnTo>
                  <a:pt x="5955" y="28"/>
                </a:lnTo>
                <a:lnTo>
                  <a:pt x="5847" y="1"/>
                </a:lnTo>
                <a:close/>
                <a:moveTo>
                  <a:pt x="8649" y="1"/>
                </a:moveTo>
                <a:lnTo>
                  <a:pt x="8542" y="28"/>
                </a:lnTo>
                <a:lnTo>
                  <a:pt x="8461" y="82"/>
                </a:lnTo>
                <a:lnTo>
                  <a:pt x="8380" y="163"/>
                </a:lnTo>
                <a:lnTo>
                  <a:pt x="8380" y="270"/>
                </a:lnTo>
                <a:lnTo>
                  <a:pt x="8380" y="378"/>
                </a:lnTo>
                <a:lnTo>
                  <a:pt x="8461" y="459"/>
                </a:lnTo>
                <a:lnTo>
                  <a:pt x="8542" y="513"/>
                </a:lnTo>
                <a:lnTo>
                  <a:pt x="8649" y="540"/>
                </a:lnTo>
                <a:lnTo>
                  <a:pt x="8757" y="513"/>
                </a:lnTo>
                <a:lnTo>
                  <a:pt x="8838" y="459"/>
                </a:lnTo>
                <a:lnTo>
                  <a:pt x="8892" y="378"/>
                </a:lnTo>
                <a:lnTo>
                  <a:pt x="8919" y="270"/>
                </a:lnTo>
                <a:lnTo>
                  <a:pt x="8892" y="163"/>
                </a:lnTo>
                <a:lnTo>
                  <a:pt x="8838" y="82"/>
                </a:lnTo>
                <a:lnTo>
                  <a:pt x="8757" y="28"/>
                </a:lnTo>
                <a:lnTo>
                  <a:pt x="8649" y="1"/>
                </a:lnTo>
                <a:close/>
                <a:moveTo>
                  <a:pt x="11425" y="1"/>
                </a:moveTo>
                <a:lnTo>
                  <a:pt x="11317" y="28"/>
                </a:lnTo>
                <a:lnTo>
                  <a:pt x="11236" y="82"/>
                </a:lnTo>
                <a:lnTo>
                  <a:pt x="11182" y="163"/>
                </a:lnTo>
                <a:lnTo>
                  <a:pt x="11155" y="270"/>
                </a:lnTo>
                <a:lnTo>
                  <a:pt x="11182" y="378"/>
                </a:lnTo>
                <a:lnTo>
                  <a:pt x="11236" y="459"/>
                </a:lnTo>
                <a:lnTo>
                  <a:pt x="11317" y="513"/>
                </a:lnTo>
                <a:lnTo>
                  <a:pt x="11425" y="540"/>
                </a:lnTo>
                <a:lnTo>
                  <a:pt x="11533" y="513"/>
                </a:lnTo>
                <a:lnTo>
                  <a:pt x="11613" y="459"/>
                </a:lnTo>
                <a:lnTo>
                  <a:pt x="11667" y="378"/>
                </a:lnTo>
                <a:lnTo>
                  <a:pt x="11694" y="270"/>
                </a:lnTo>
                <a:lnTo>
                  <a:pt x="11667" y="163"/>
                </a:lnTo>
                <a:lnTo>
                  <a:pt x="11613" y="82"/>
                </a:lnTo>
                <a:lnTo>
                  <a:pt x="11533" y="28"/>
                </a:lnTo>
                <a:lnTo>
                  <a:pt x="11425" y="1"/>
                </a:lnTo>
                <a:close/>
                <a:moveTo>
                  <a:pt x="14227" y="1"/>
                </a:moveTo>
                <a:lnTo>
                  <a:pt x="14119" y="28"/>
                </a:lnTo>
                <a:lnTo>
                  <a:pt x="14011" y="82"/>
                </a:lnTo>
                <a:lnTo>
                  <a:pt x="13958" y="163"/>
                </a:lnTo>
                <a:lnTo>
                  <a:pt x="13958" y="270"/>
                </a:lnTo>
                <a:lnTo>
                  <a:pt x="13958" y="378"/>
                </a:lnTo>
                <a:lnTo>
                  <a:pt x="14011" y="459"/>
                </a:lnTo>
                <a:lnTo>
                  <a:pt x="14119" y="513"/>
                </a:lnTo>
                <a:lnTo>
                  <a:pt x="14227" y="540"/>
                </a:lnTo>
                <a:lnTo>
                  <a:pt x="14308" y="513"/>
                </a:lnTo>
                <a:lnTo>
                  <a:pt x="14416" y="459"/>
                </a:lnTo>
                <a:lnTo>
                  <a:pt x="14469" y="378"/>
                </a:lnTo>
                <a:lnTo>
                  <a:pt x="14496" y="270"/>
                </a:lnTo>
                <a:lnTo>
                  <a:pt x="14469" y="163"/>
                </a:lnTo>
                <a:lnTo>
                  <a:pt x="14416" y="82"/>
                </a:lnTo>
                <a:lnTo>
                  <a:pt x="14308" y="28"/>
                </a:lnTo>
                <a:lnTo>
                  <a:pt x="14227" y="1"/>
                </a:lnTo>
                <a:close/>
                <a:moveTo>
                  <a:pt x="17002" y="1"/>
                </a:moveTo>
                <a:lnTo>
                  <a:pt x="16895" y="28"/>
                </a:lnTo>
                <a:lnTo>
                  <a:pt x="16814" y="82"/>
                </a:lnTo>
                <a:lnTo>
                  <a:pt x="16760" y="163"/>
                </a:lnTo>
                <a:lnTo>
                  <a:pt x="16733" y="270"/>
                </a:lnTo>
                <a:lnTo>
                  <a:pt x="16760" y="378"/>
                </a:lnTo>
                <a:lnTo>
                  <a:pt x="16814" y="459"/>
                </a:lnTo>
                <a:lnTo>
                  <a:pt x="16895" y="513"/>
                </a:lnTo>
                <a:lnTo>
                  <a:pt x="17002" y="540"/>
                </a:lnTo>
                <a:lnTo>
                  <a:pt x="17110" y="513"/>
                </a:lnTo>
                <a:lnTo>
                  <a:pt x="17191" y="459"/>
                </a:lnTo>
                <a:lnTo>
                  <a:pt x="17245" y="378"/>
                </a:lnTo>
                <a:lnTo>
                  <a:pt x="17272" y="270"/>
                </a:lnTo>
                <a:lnTo>
                  <a:pt x="17245" y="163"/>
                </a:lnTo>
                <a:lnTo>
                  <a:pt x="17191" y="82"/>
                </a:lnTo>
                <a:lnTo>
                  <a:pt x="17110" y="28"/>
                </a:lnTo>
                <a:lnTo>
                  <a:pt x="17002" y="1"/>
                </a:lnTo>
                <a:close/>
                <a:moveTo>
                  <a:pt x="19778" y="1"/>
                </a:moveTo>
                <a:lnTo>
                  <a:pt x="19697" y="28"/>
                </a:lnTo>
                <a:lnTo>
                  <a:pt x="19589" y="82"/>
                </a:lnTo>
                <a:lnTo>
                  <a:pt x="19535" y="163"/>
                </a:lnTo>
                <a:lnTo>
                  <a:pt x="19508" y="270"/>
                </a:lnTo>
                <a:lnTo>
                  <a:pt x="19535" y="378"/>
                </a:lnTo>
                <a:lnTo>
                  <a:pt x="19589" y="459"/>
                </a:lnTo>
                <a:lnTo>
                  <a:pt x="19697" y="513"/>
                </a:lnTo>
                <a:lnTo>
                  <a:pt x="19778" y="540"/>
                </a:lnTo>
                <a:lnTo>
                  <a:pt x="19885" y="513"/>
                </a:lnTo>
                <a:lnTo>
                  <a:pt x="19966" y="459"/>
                </a:lnTo>
                <a:lnTo>
                  <a:pt x="20047" y="378"/>
                </a:lnTo>
                <a:lnTo>
                  <a:pt x="20047" y="270"/>
                </a:lnTo>
                <a:lnTo>
                  <a:pt x="20047" y="163"/>
                </a:lnTo>
                <a:lnTo>
                  <a:pt x="19966" y="82"/>
                </a:lnTo>
                <a:lnTo>
                  <a:pt x="19885" y="28"/>
                </a:lnTo>
                <a:lnTo>
                  <a:pt x="19778" y="1"/>
                </a:lnTo>
                <a:close/>
                <a:moveTo>
                  <a:pt x="22580" y="1"/>
                </a:moveTo>
                <a:lnTo>
                  <a:pt x="22472" y="28"/>
                </a:lnTo>
                <a:lnTo>
                  <a:pt x="22391" y="82"/>
                </a:lnTo>
                <a:lnTo>
                  <a:pt x="22337" y="163"/>
                </a:lnTo>
                <a:lnTo>
                  <a:pt x="22310" y="270"/>
                </a:lnTo>
                <a:lnTo>
                  <a:pt x="22337" y="378"/>
                </a:lnTo>
                <a:lnTo>
                  <a:pt x="22391" y="459"/>
                </a:lnTo>
                <a:lnTo>
                  <a:pt x="22472" y="513"/>
                </a:lnTo>
                <a:lnTo>
                  <a:pt x="22580" y="540"/>
                </a:lnTo>
                <a:lnTo>
                  <a:pt x="22688" y="513"/>
                </a:lnTo>
                <a:lnTo>
                  <a:pt x="22768" y="459"/>
                </a:lnTo>
                <a:lnTo>
                  <a:pt x="22822" y="378"/>
                </a:lnTo>
                <a:lnTo>
                  <a:pt x="22849" y="270"/>
                </a:lnTo>
                <a:lnTo>
                  <a:pt x="22822" y="163"/>
                </a:lnTo>
                <a:lnTo>
                  <a:pt x="22768" y="82"/>
                </a:lnTo>
                <a:lnTo>
                  <a:pt x="22688" y="28"/>
                </a:lnTo>
                <a:lnTo>
                  <a:pt x="22580" y="1"/>
                </a:lnTo>
                <a:close/>
                <a:moveTo>
                  <a:pt x="25355" y="1"/>
                </a:moveTo>
                <a:lnTo>
                  <a:pt x="25247" y="28"/>
                </a:lnTo>
                <a:lnTo>
                  <a:pt x="25167" y="82"/>
                </a:lnTo>
                <a:lnTo>
                  <a:pt x="25113" y="163"/>
                </a:lnTo>
                <a:lnTo>
                  <a:pt x="25086" y="270"/>
                </a:lnTo>
                <a:lnTo>
                  <a:pt x="25113" y="378"/>
                </a:lnTo>
                <a:lnTo>
                  <a:pt x="25167" y="459"/>
                </a:lnTo>
                <a:lnTo>
                  <a:pt x="25247" y="513"/>
                </a:lnTo>
                <a:lnTo>
                  <a:pt x="25355" y="540"/>
                </a:lnTo>
                <a:lnTo>
                  <a:pt x="25463" y="513"/>
                </a:lnTo>
                <a:lnTo>
                  <a:pt x="25544" y="459"/>
                </a:lnTo>
                <a:lnTo>
                  <a:pt x="25598" y="378"/>
                </a:lnTo>
                <a:lnTo>
                  <a:pt x="25625" y="270"/>
                </a:lnTo>
                <a:lnTo>
                  <a:pt x="25598" y="163"/>
                </a:lnTo>
                <a:lnTo>
                  <a:pt x="25544" y="82"/>
                </a:lnTo>
                <a:lnTo>
                  <a:pt x="25463" y="28"/>
                </a:lnTo>
                <a:lnTo>
                  <a:pt x="2535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15"/>
          <p:cNvSpPr/>
          <p:nvPr/>
        </p:nvSpPr>
        <p:spPr>
          <a:xfrm>
            <a:off x="6781934" y="5373655"/>
            <a:ext cx="27099" cy="27099"/>
          </a:xfrm>
          <a:custGeom>
            <a:rect b="b" l="l" r="r" t="t"/>
            <a:pathLst>
              <a:path extrusionOk="0" h="540" w="540">
                <a:moveTo>
                  <a:pt x="270" y="1"/>
                </a:moveTo>
                <a:lnTo>
                  <a:pt x="163" y="28"/>
                </a:lnTo>
                <a:lnTo>
                  <a:pt x="82" y="82"/>
                </a:lnTo>
                <a:lnTo>
                  <a:pt x="1" y="163"/>
                </a:lnTo>
                <a:lnTo>
                  <a:pt x="1" y="270"/>
                </a:lnTo>
                <a:lnTo>
                  <a:pt x="1" y="378"/>
                </a:lnTo>
                <a:lnTo>
                  <a:pt x="82" y="459"/>
                </a:lnTo>
                <a:lnTo>
                  <a:pt x="163" y="513"/>
                </a:lnTo>
                <a:lnTo>
                  <a:pt x="270" y="540"/>
                </a:lnTo>
                <a:lnTo>
                  <a:pt x="378" y="513"/>
                </a:lnTo>
                <a:lnTo>
                  <a:pt x="459" y="459"/>
                </a:lnTo>
                <a:lnTo>
                  <a:pt x="513" y="378"/>
                </a:lnTo>
                <a:lnTo>
                  <a:pt x="540" y="270"/>
                </a:lnTo>
                <a:lnTo>
                  <a:pt x="513" y="163"/>
                </a:lnTo>
                <a:lnTo>
                  <a:pt x="459" y="82"/>
                </a:lnTo>
                <a:lnTo>
                  <a:pt x="378" y="28"/>
                </a:lnTo>
                <a:lnTo>
                  <a:pt x="27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15"/>
          <p:cNvSpPr/>
          <p:nvPr/>
        </p:nvSpPr>
        <p:spPr>
          <a:xfrm>
            <a:off x="6781934" y="5373655"/>
            <a:ext cx="27099" cy="27099"/>
          </a:xfrm>
          <a:custGeom>
            <a:rect b="b" l="l" r="r" t="t"/>
            <a:pathLst>
              <a:path extrusionOk="0" fill="none" h="540" w="540">
                <a:moveTo>
                  <a:pt x="270" y="540"/>
                </a:moveTo>
                <a:lnTo>
                  <a:pt x="270" y="540"/>
                </a:lnTo>
                <a:lnTo>
                  <a:pt x="378" y="513"/>
                </a:lnTo>
                <a:lnTo>
                  <a:pt x="459" y="459"/>
                </a:lnTo>
                <a:lnTo>
                  <a:pt x="459" y="459"/>
                </a:lnTo>
                <a:lnTo>
                  <a:pt x="513" y="378"/>
                </a:lnTo>
                <a:lnTo>
                  <a:pt x="540" y="270"/>
                </a:lnTo>
                <a:lnTo>
                  <a:pt x="540" y="270"/>
                </a:lnTo>
                <a:lnTo>
                  <a:pt x="513" y="163"/>
                </a:lnTo>
                <a:lnTo>
                  <a:pt x="459" y="82"/>
                </a:lnTo>
                <a:lnTo>
                  <a:pt x="459" y="82"/>
                </a:lnTo>
                <a:lnTo>
                  <a:pt x="378" y="28"/>
                </a:lnTo>
                <a:lnTo>
                  <a:pt x="270" y="1"/>
                </a:lnTo>
                <a:lnTo>
                  <a:pt x="270" y="1"/>
                </a:lnTo>
                <a:lnTo>
                  <a:pt x="163" y="28"/>
                </a:lnTo>
                <a:lnTo>
                  <a:pt x="82" y="82"/>
                </a:lnTo>
                <a:lnTo>
                  <a:pt x="82" y="82"/>
                </a:lnTo>
                <a:lnTo>
                  <a:pt x="1" y="163"/>
                </a:lnTo>
                <a:lnTo>
                  <a:pt x="1" y="270"/>
                </a:lnTo>
                <a:lnTo>
                  <a:pt x="1" y="270"/>
                </a:lnTo>
                <a:lnTo>
                  <a:pt x="1" y="378"/>
                </a:lnTo>
                <a:lnTo>
                  <a:pt x="82" y="459"/>
                </a:lnTo>
                <a:lnTo>
                  <a:pt x="82" y="459"/>
                </a:lnTo>
                <a:lnTo>
                  <a:pt x="163" y="513"/>
                </a:lnTo>
                <a:lnTo>
                  <a:pt x="270" y="5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15"/>
          <p:cNvSpPr/>
          <p:nvPr/>
        </p:nvSpPr>
        <p:spPr>
          <a:xfrm>
            <a:off x="3704343" y="5373655"/>
            <a:ext cx="27099" cy="27099"/>
          </a:xfrm>
          <a:custGeom>
            <a:rect b="b" l="l" r="r" t="t"/>
            <a:pathLst>
              <a:path extrusionOk="0" h="540" w="540">
                <a:moveTo>
                  <a:pt x="270" y="1"/>
                </a:moveTo>
                <a:lnTo>
                  <a:pt x="162" y="28"/>
                </a:lnTo>
                <a:lnTo>
                  <a:pt x="82" y="82"/>
                </a:lnTo>
                <a:lnTo>
                  <a:pt x="28" y="163"/>
                </a:lnTo>
                <a:lnTo>
                  <a:pt x="1" y="270"/>
                </a:lnTo>
                <a:lnTo>
                  <a:pt x="28" y="378"/>
                </a:lnTo>
                <a:lnTo>
                  <a:pt x="82" y="459"/>
                </a:lnTo>
                <a:lnTo>
                  <a:pt x="162" y="513"/>
                </a:lnTo>
                <a:lnTo>
                  <a:pt x="270" y="540"/>
                </a:lnTo>
                <a:lnTo>
                  <a:pt x="378" y="513"/>
                </a:lnTo>
                <a:lnTo>
                  <a:pt x="459" y="459"/>
                </a:lnTo>
                <a:lnTo>
                  <a:pt x="513" y="378"/>
                </a:lnTo>
                <a:lnTo>
                  <a:pt x="540" y="270"/>
                </a:lnTo>
                <a:lnTo>
                  <a:pt x="513" y="163"/>
                </a:lnTo>
                <a:lnTo>
                  <a:pt x="459" y="82"/>
                </a:lnTo>
                <a:lnTo>
                  <a:pt x="378" y="28"/>
                </a:lnTo>
                <a:lnTo>
                  <a:pt x="27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15"/>
          <p:cNvSpPr/>
          <p:nvPr/>
        </p:nvSpPr>
        <p:spPr>
          <a:xfrm>
            <a:off x="3704343" y="5373655"/>
            <a:ext cx="27099" cy="27099"/>
          </a:xfrm>
          <a:custGeom>
            <a:rect b="b" l="l" r="r" t="t"/>
            <a:pathLst>
              <a:path extrusionOk="0" fill="none" h="540" w="540">
                <a:moveTo>
                  <a:pt x="270" y="540"/>
                </a:moveTo>
                <a:lnTo>
                  <a:pt x="270" y="540"/>
                </a:lnTo>
                <a:lnTo>
                  <a:pt x="378" y="513"/>
                </a:lnTo>
                <a:lnTo>
                  <a:pt x="459" y="459"/>
                </a:lnTo>
                <a:lnTo>
                  <a:pt x="459" y="459"/>
                </a:lnTo>
                <a:lnTo>
                  <a:pt x="513" y="378"/>
                </a:lnTo>
                <a:lnTo>
                  <a:pt x="540" y="270"/>
                </a:lnTo>
                <a:lnTo>
                  <a:pt x="540" y="270"/>
                </a:lnTo>
                <a:lnTo>
                  <a:pt x="513" y="163"/>
                </a:lnTo>
                <a:lnTo>
                  <a:pt x="459" y="82"/>
                </a:lnTo>
                <a:lnTo>
                  <a:pt x="459" y="82"/>
                </a:lnTo>
                <a:lnTo>
                  <a:pt x="378" y="28"/>
                </a:lnTo>
                <a:lnTo>
                  <a:pt x="270" y="1"/>
                </a:lnTo>
                <a:lnTo>
                  <a:pt x="270" y="1"/>
                </a:lnTo>
                <a:lnTo>
                  <a:pt x="162" y="28"/>
                </a:lnTo>
                <a:lnTo>
                  <a:pt x="82" y="82"/>
                </a:lnTo>
                <a:lnTo>
                  <a:pt x="82" y="82"/>
                </a:lnTo>
                <a:lnTo>
                  <a:pt x="28" y="163"/>
                </a:lnTo>
                <a:lnTo>
                  <a:pt x="1" y="270"/>
                </a:lnTo>
                <a:lnTo>
                  <a:pt x="1" y="270"/>
                </a:lnTo>
                <a:lnTo>
                  <a:pt x="28" y="378"/>
                </a:lnTo>
                <a:lnTo>
                  <a:pt x="82" y="459"/>
                </a:lnTo>
                <a:lnTo>
                  <a:pt x="82" y="459"/>
                </a:lnTo>
                <a:lnTo>
                  <a:pt x="162" y="513"/>
                </a:lnTo>
                <a:lnTo>
                  <a:pt x="270" y="5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15"/>
          <p:cNvSpPr/>
          <p:nvPr/>
        </p:nvSpPr>
        <p:spPr>
          <a:xfrm>
            <a:off x="3843654" y="5373655"/>
            <a:ext cx="1285927" cy="27099"/>
          </a:xfrm>
          <a:custGeom>
            <a:rect b="b" l="l" r="r" t="t"/>
            <a:pathLst>
              <a:path extrusionOk="0" h="540" w="25625">
                <a:moveTo>
                  <a:pt x="270" y="1"/>
                </a:moveTo>
                <a:lnTo>
                  <a:pt x="189" y="28"/>
                </a:lnTo>
                <a:lnTo>
                  <a:pt x="81" y="82"/>
                </a:lnTo>
                <a:lnTo>
                  <a:pt x="27" y="163"/>
                </a:lnTo>
                <a:lnTo>
                  <a:pt x="0" y="270"/>
                </a:lnTo>
                <a:lnTo>
                  <a:pt x="27" y="378"/>
                </a:lnTo>
                <a:lnTo>
                  <a:pt x="81" y="459"/>
                </a:lnTo>
                <a:lnTo>
                  <a:pt x="189" y="513"/>
                </a:lnTo>
                <a:lnTo>
                  <a:pt x="270" y="540"/>
                </a:lnTo>
                <a:lnTo>
                  <a:pt x="377" y="513"/>
                </a:lnTo>
                <a:lnTo>
                  <a:pt x="458" y="459"/>
                </a:lnTo>
                <a:lnTo>
                  <a:pt x="539" y="378"/>
                </a:lnTo>
                <a:lnTo>
                  <a:pt x="539" y="270"/>
                </a:lnTo>
                <a:lnTo>
                  <a:pt x="539" y="163"/>
                </a:lnTo>
                <a:lnTo>
                  <a:pt x="458" y="82"/>
                </a:lnTo>
                <a:lnTo>
                  <a:pt x="377" y="28"/>
                </a:lnTo>
                <a:lnTo>
                  <a:pt x="270" y="1"/>
                </a:lnTo>
                <a:close/>
                <a:moveTo>
                  <a:pt x="3072" y="1"/>
                </a:moveTo>
                <a:lnTo>
                  <a:pt x="2964" y="28"/>
                </a:lnTo>
                <a:lnTo>
                  <a:pt x="2883" y="82"/>
                </a:lnTo>
                <a:lnTo>
                  <a:pt x="2829" y="163"/>
                </a:lnTo>
                <a:lnTo>
                  <a:pt x="2802" y="270"/>
                </a:lnTo>
                <a:lnTo>
                  <a:pt x="2829" y="378"/>
                </a:lnTo>
                <a:lnTo>
                  <a:pt x="2883" y="459"/>
                </a:lnTo>
                <a:lnTo>
                  <a:pt x="2964" y="513"/>
                </a:lnTo>
                <a:lnTo>
                  <a:pt x="3072" y="540"/>
                </a:lnTo>
                <a:lnTo>
                  <a:pt x="3180" y="513"/>
                </a:lnTo>
                <a:lnTo>
                  <a:pt x="3260" y="459"/>
                </a:lnTo>
                <a:lnTo>
                  <a:pt x="3314" y="378"/>
                </a:lnTo>
                <a:lnTo>
                  <a:pt x="3341" y="270"/>
                </a:lnTo>
                <a:lnTo>
                  <a:pt x="3314" y="163"/>
                </a:lnTo>
                <a:lnTo>
                  <a:pt x="3260" y="82"/>
                </a:lnTo>
                <a:lnTo>
                  <a:pt x="3180" y="28"/>
                </a:lnTo>
                <a:lnTo>
                  <a:pt x="3072" y="1"/>
                </a:lnTo>
                <a:close/>
                <a:moveTo>
                  <a:pt x="5847" y="1"/>
                </a:moveTo>
                <a:lnTo>
                  <a:pt x="5739" y="28"/>
                </a:lnTo>
                <a:lnTo>
                  <a:pt x="5658" y="82"/>
                </a:lnTo>
                <a:lnTo>
                  <a:pt x="5605" y="163"/>
                </a:lnTo>
                <a:lnTo>
                  <a:pt x="5578" y="270"/>
                </a:lnTo>
                <a:lnTo>
                  <a:pt x="5605" y="378"/>
                </a:lnTo>
                <a:lnTo>
                  <a:pt x="5658" y="459"/>
                </a:lnTo>
                <a:lnTo>
                  <a:pt x="5739" y="513"/>
                </a:lnTo>
                <a:lnTo>
                  <a:pt x="5847" y="540"/>
                </a:lnTo>
                <a:lnTo>
                  <a:pt x="5955" y="513"/>
                </a:lnTo>
                <a:lnTo>
                  <a:pt x="6036" y="459"/>
                </a:lnTo>
                <a:lnTo>
                  <a:pt x="6117" y="378"/>
                </a:lnTo>
                <a:lnTo>
                  <a:pt x="6117" y="270"/>
                </a:lnTo>
                <a:lnTo>
                  <a:pt x="6117" y="163"/>
                </a:lnTo>
                <a:lnTo>
                  <a:pt x="6036" y="82"/>
                </a:lnTo>
                <a:lnTo>
                  <a:pt x="5955" y="28"/>
                </a:lnTo>
                <a:lnTo>
                  <a:pt x="5847" y="1"/>
                </a:lnTo>
                <a:close/>
                <a:moveTo>
                  <a:pt x="8649" y="1"/>
                </a:moveTo>
                <a:lnTo>
                  <a:pt x="8542" y="28"/>
                </a:lnTo>
                <a:lnTo>
                  <a:pt x="8461" y="82"/>
                </a:lnTo>
                <a:lnTo>
                  <a:pt x="8407" y="163"/>
                </a:lnTo>
                <a:lnTo>
                  <a:pt x="8380" y="270"/>
                </a:lnTo>
                <a:lnTo>
                  <a:pt x="8407" y="378"/>
                </a:lnTo>
                <a:lnTo>
                  <a:pt x="8461" y="459"/>
                </a:lnTo>
                <a:lnTo>
                  <a:pt x="8542" y="513"/>
                </a:lnTo>
                <a:lnTo>
                  <a:pt x="8649" y="540"/>
                </a:lnTo>
                <a:lnTo>
                  <a:pt x="8757" y="513"/>
                </a:lnTo>
                <a:lnTo>
                  <a:pt x="8838" y="459"/>
                </a:lnTo>
                <a:lnTo>
                  <a:pt x="8892" y="378"/>
                </a:lnTo>
                <a:lnTo>
                  <a:pt x="8919" y="270"/>
                </a:lnTo>
                <a:lnTo>
                  <a:pt x="8892" y="163"/>
                </a:lnTo>
                <a:lnTo>
                  <a:pt x="8838" y="82"/>
                </a:lnTo>
                <a:lnTo>
                  <a:pt x="8757" y="28"/>
                </a:lnTo>
                <a:lnTo>
                  <a:pt x="8649" y="1"/>
                </a:lnTo>
                <a:close/>
                <a:moveTo>
                  <a:pt x="11425" y="1"/>
                </a:moveTo>
                <a:lnTo>
                  <a:pt x="11317" y="28"/>
                </a:lnTo>
                <a:lnTo>
                  <a:pt x="11236" y="82"/>
                </a:lnTo>
                <a:lnTo>
                  <a:pt x="11182" y="163"/>
                </a:lnTo>
                <a:lnTo>
                  <a:pt x="11155" y="270"/>
                </a:lnTo>
                <a:lnTo>
                  <a:pt x="11182" y="378"/>
                </a:lnTo>
                <a:lnTo>
                  <a:pt x="11236" y="459"/>
                </a:lnTo>
                <a:lnTo>
                  <a:pt x="11317" y="513"/>
                </a:lnTo>
                <a:lnTo>
                  <a:pt x="11425" y="540"/>
                </a:lnTo>
                <a:lnTo>
                  <a:pt x="11532" y="513"/>
                </a:lnTo>
                <a:lnTo>
                  <a:pt x="11613" y="459"/>
                </a:lnTo>
                <a:lnTo>
                  <a:pt x="11667" y="378"/>
                </a:lnTo>
                <a:lnTo>
                  <a:pt x="11694" y="270"/>
                </a:lnTo>
                <a:lnTo>
                  <a:pt x="11667" y="163"/>
                </a:lnTo>
                <a:lnTo>
                  <a:pt x="11613" y="82"/>
                </a:lnTo>
                <a:lnTo>
                  <a:pt x="11532" y="28"/>
                </a:lnTo>
                <a:lnTo>
                  <a:pt x="11425" y="1"/>
                </a:lnTo>
                <a:close/>
                <a:moveTo>
                  <a:pt x="14227" y="1"/>
                </a:moveTo>
                <a:lnTo>
                  <a:pt x="14119" y="28"/>
                </a:lnTo>
                <a:lnTo>
                  <a:pt x="14038" y="82"/>
                </a:lnTo>
                <a:lnTo>
                  <a:pt x="13957" y="163"/>
                </a:lnTo>
                <a:lnTo>
                  <a:pt x="13957" y="270"/>
                </a:lnTo>
                <a:lnTo>
                  <a:pt x="13957" y="378"/>
                </a:lnTo>
                <a:lnTo>
                  <a:pt x="14038" y="459"/>
                </a:lnTo>
                <a:lnTo>
                  <a:pt x="14119" y="513"/>
                </a:lnTo>
                <a:lnTo>
                  <a:pt x="14227" y="540"/>
                </a:lnTo>
                <a:lnTo>
                  <a:pt x="14335" y="513"/>
                </a:lnTo>
                <a:lnTo>
                  <a:pt x="14415" y="459"/>
                </a:lnTo>
                <a:lnTo>
                  <a:pt x="14469" y="378"/>
                </a:lnTo>
                <a:lnTo>
                  <a:pt x="14496" y="270"/>
                </a:lnTo>
                <a:lnTo>
                  <a:pt x="14469" y="163"/>
                </a:lnTo>
                <a:lnTo>
                  <a:pt x="14415" y="82"/>
                </a:lnTo>
                <a:lnTo>
                  <a:pt x="14335" y="28"/>
                </a:lnTo>
                <a:lnTo>
                  <a:pt x="14227" y="1"/>
                </a:lnTo>
                <a:close/>
                <a:moveTo>
                  <a:pt x="17002" y="1"/>
                </a:moveTo>
                <a:lnTo>
                  <a:pt x="16894" y="28"/>
                </a:lnTo>
                <a:lnTo>
                  <a:pt x="16814" y="82"/>
                </a:lnTo>
                <a:lnTo>
                  <a:pt x="16760" y="163"/>
                </a:lnTo>
                <a:lnTo>
                  <a:pt x="16733" y="270"/>
                </a:lnTo>
                <a:lnTo>
                  <a:pt x="16760" y="378"/>
                </a:lnTo>
                <a:lnTo>
                  <a:pt x="16814" y="459"/>
                </a:lnTo>
                <a:lnTo>
                  <a:pt x="16894" y="513"/>
                </a:lnTo>
                <a:lnTo>
                  <a:pt x="17002" y="540"/>
                </a:lnTo>
                <a:lnTo>
                  <a:pt x="17110" y="513"/>
                </a:lnTo>
                <a:lnTo>
                  <a:pt x="17191" y="459"/>
                </a:lnTo>
                <a:lnTo>
                  <a:pt x="17245" y="378"/>
                </a:lnTo>
                <a:lnTo>
                  <a:pt x="17272" y="270"/>
                </a:lnTo>
                <a:lnTo>
                  <a:pt x="17245" y="163"/>
                </a:lnTo>
                <a:lnTo>
                  <a:pt x="17191" y="82"/>
                </a:lnTo>
                <a:lnTo>
                  <a:pt x="17110" y="28"/>
                </a:lnTo>
                <a:lnTo>
                  <a:pt x="17002" y="1"/>
                </a:lnTo>
                <a:close/>
                <a:moveTo>
                  <a:pt x="19804" y="1"/>
                </a:moveTo>
                <a:lnTo>
                  <a:pt x="19697" y="28"/>
                </a:lnTo>
                <a:lnTo>
                  <a:pt x="19589" y="82"/>
                </a:lnTo>
                <a:lnTo>
                  <a:pt x="19535" y="163"/>
                </a:lnTo>
                <a:lnTo>
                  <a:pt x="19535" y="270"/>
                </a:lnTo>
                <a:lnTo>
                  <a:pt x="19535" y="378"/>
                </a:lnTo>
                <a:lnTo>
                  <a:pt x="19589" y="459"/>
                </a:lnTo>
                <a:lnTo>
                  <a:pt x="19697" y="513"/>
                </a:lnTo>
                <a:lnTo>
                  <a:pt x="19804" y="540"/>
                </a:lnTo>
                <a:lnTo>
                  <a:pt x="19885" y="513"/>
                </a:lnTo>
                <a:lnTo>
                  <a:pt x="19993" y="459"/>
                </a:lnTo>
                <a:lnTo>
                  <a:pt x="20047" y="378"/>
                </a:lnTo>
                <a:lnTo>
                  <a:pt x="20074" y="270"/>
                </a:lnTo>
                <a:lnTo>
                  <a:pt x="20047" y="163"/>
                </a:lnTo>
                <a:lnTo>
                  <a:pt x="19993" y="82"/>
                </a:lnTo>
                <a:lnTo>
                  <a:pt x="19885" y="28"/>
                </a:lnTo>
                <a:lnTo>
                  <a:pt x="19804" y="1"/>
                </a:lnTo>
                <a:close/>
                <a:moveTo>
                  <a:pt x="22580" y="1"/>
                </a:moveTo>
                <a:lnTo>
                  <a:pt x="22472" y="28"/>
                </a:lnTo>
                <a:lnTo>
                  <a:pt x="22391" y="82"/>
                </a:lnTo>
                <a:lnTo>
                  <a:pt x="22337" y="163"/>
                </a:lnTo>
                <a:lnTo>
                  <a:pt x="22310" y="270"/>
                </a:lnTo>
                <a:lnTo>
                  <a:pt x="22337" y="378"/>
                </a:lnTo>
                <a:lnTo>
                  <a:pt x="22391" y="459"/>
                </a:lnTo>
                <a:lnTo>
                  <a:pt x="22472" y="513"/>
                </a:lnTo>
                <a:lnTo>
                  <a:pt x="22580" y="540"/>
                </a:lnTo>
                <a:lnTo>
                  <a:pt x="22688" y="513"/>
                </a:lnTo>
                <a:lnTo>
                  <a:pt x="22768" y="459"/>
                </a:lnTo>
                <a:lnTo>
                  <a:pt x="22822" y="378"/>
                </a:lnTo>
                <a:lnTo>
                  <a:pt x="22849" y="270"/>
                </a:lnTo>
                <a:lnTo>
                  <a:pt x="22822" y="163"/>
                </a:lnTo>
                <a:lnTo>
                  <a:pt x="22768" y="82"/>
                </a:lnTo>
                <a:lnTo>
                  <a:pt x="22688" y="28"/>
                </a:lnTo>
                <a:lnTo>
                  <a:pt x="22580" y="1"/>
                </a:lnTo>
                <a:close/>
                <a:moveTo>
                  <a:pt x="25355" y="1"/>
                </a:moveTo>
                <a:lnTo>
                  <a:pt x="25274" y="28"/>
                </a:lnTo>
                <a:lnTo>
                  <a:pt x="25166" y="82"/>
                </a:lnTo>
                <a:lnTo>
                  <a:pt x="25113" y="163"/>
                </a:lnTo>
                <a:lnTo>
                  <a:pt x="25086" y="270"/>
                </a:lnTo>
                <a:lnTo>
                  <a:pt x="25113" y="378"/>
                </a:lnTo>
                <a:lnTo>
                  <a:pt x="25166" y="459"/>
                </a:lnTo>
                <a:lnTo>
                  <a:pt x="25274" y="513"/>
                </a:lnTo>
                <a:lnTo>
                  <a:pt x="25355" y="540"/>
                </a:lnTo>
                <a:lnTo>
                  <a:pt x="25463" y="513"/>
                </a:lnTo>
                <a:lnTo>
                  <a:pt x="25544" y="459"/>
                </a:lnTo>
                <a:lnTo>
                  <a:pt x="25625" y="378"/>
                </a:lnTo>
                <a:lnTo>
                  <a:pt x="25625" y="270"/>
                </a:lnTo>
                <a:lnTo>
                  <a:pt x="25625" y="163"/>
                </a:lnTo>
                <a:lnTo>
                  <a:pt x="25544" y="82"/>
                </a:lnTo>
                <a:lnTo>
                  <a:pt x="25463" y="28"/>
                </a:lnTo>
                <a:lnTo>
                  <a:pt x="2535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15"/>
          <p:cNvSpPr/>
          <p:nvPr/>
        </p:nvSpPr>
        <p:spPr>
          <a:xfrm>
            <a:off x="5243138" y="5373655"/>
            <a:ext cx="27099" cy="27099"/>
          </a:xfrm>
          <a:custGeom>
            <a:rect b="b" l="l" r="r" t="t"/>
            <a:pathLst>
              <a:path extrusionOk="0" h="540" w="540">
                <a:moveTo>
                  <a:pt x="270" y="1"/>
                </a:moveTo>
                <a:lnTo>
                  <a:pt x="163" y="28"/>
                </a:lnTo>
                <a:lnTo>
                  <a:pt x="82" y="82"/>
                </a:lnTo>
                <a:lnTo>
                  <a:pt x="28" y="163"/>
                </a:lnTo>
                <a:lnTo>
                  <a:pt x="1" y="270"/>
                </a:lnTo>
                <a:lnTo>
                  <a:pt x="28" y="378"/>
                </a:lnTo>
                <a:lnTo>
                  <a:pt x="82" y="459"/>
                </a:lnTo>
                <a:lnTo>
                  <a:pt x="163" y="513"/>
                </a:lnTo>
                <a:lnTo>
                  <a:pt x="270" y="540"/>
                </a:lnTo>
                <a:lnTo>
                  <a:pt x="378" y="513"/>
                </a:lnTo>
                <a:lnTo>
                  <a:pt x="459" y="459"/>
                </a:lnTo>
                <a:lnTo>
                  <a:pt x="513" y="378"/>
                </a:lnTo>
                <a:lnTo>
                  <a:pt x="540" y="270"/>
                </a:lnTo>
                <a:lnTo>
                  <a:pt x="513" y="163"/>
                </a:lnTo>
                <a:lnTo>
                  <a:pt x="459" y="82"/>
                </a:lnTo>
                <a:lnTo>
                  <a:pt x="378" y="28"/>
                </a:lnTo>
                <a:lnTo>
                  <a:pt x="27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15"/>
          <p:cNvSpPr/>
          <p:nvPr/>
        </p:nvSpPr>
        <p:spPr>
          <a:xfrm>
            <a:off x="5243138" y="5373655"/>
            <a:ext cx="27099" cy="27099"/>
          </a:xfrm>
          <a:custGeom>
            <a:rect b="b" l="l" r="r" t="t"/>
            <a:pathLst>
              <a:path extrusionOk="0" fill="none" h="540" w="540">
                <a:moveTo>
                  <a:pt x="270" y="540"/>
                </a:moveTo>
                <a:lnTo>
                  <a:pt x="270" y="540"/>
                </a:lnTo>
                <a:lnTo>
                  <a:pt x="378" y="513"/>
                </a:lnTo>
                <a:lnTo>
                  <a:pt x="459" y="459"/>
                </a:lnTo>
                <a:lnTo>
                  <a:pt x="459" y="459"/>
                </a:lnTo>
                <a:lnTo>
                  <a:pt x="513" y="378"/>
                </a:lnTo>
                <a:lnTo>
                  <a:pt x="540" y="270"/>
                </a:lnTo>
                <a:lnTo>
                  <a:pt x="540" y="270"/>
                </a:lnTo>
                <a:lnTo>
                  <a:pt x="513" y="163"/>
                </a:lnTo>
                <a:lnTo>
                  <a:pt x="459" y="82"/>
                </a:lnTo>
                <a:lnTo>
                  <a:pt x="459" y="82"/>
                </a:lnTo>
                <a:lnTo>
                  <a:pt x="378" y="28"/>
                </a:lnTo>
                <a:lnTo>
                  <a:pt x="270" y="1"/>
                </a:lnTo>
                <a:lnTo>
                  <a:pt x="270" y="1"/>
                </a:lnTo>
                <a:lnTo>
                  <a:pt x="163" y="28"/>
                </a:lnTo>
                <a:lnTo>
                  <a:pt x="82" y="82"/>
                </a:lnTo>
                <a:lnTo>
                  <a:pt x="82" y="82"/>
                </a:lnTo>
                <a:lnTo>
                  <a:pt x="28" y="163"/>
                </a:lnTo>
                <a:lnTo>
                  <a:pt x="1" y="270"/>
                </a:lnTo>
                <a:lnTo>
                  <a:pt x="1" y="270"/>
                </a:lnTo>
                <a:lnTo>
                  <a:pt x="28" y="378"/>
                </a:lnTo>
                <a:lnTo>
                  <a:pt x="82" y="459"/>
                </a:lnTo>
                <a:lnTo>
                  <a:pt x="82" y="459"/>
                </a:lnTo>
                <a:lnTo>
                  <a:pt x="163" y="513"/>
                </a:lnTo>
                <a:lnTo>
                  <a:pt x="270" y="5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15"/>
          <p:cNvSpPr/>
          <p:nvPr/>
        </p:nvSpPr>
        <p:spPr>
          <a:xfrm>
            <a:off x="2331858" y="5373655"/>
            <a:ext cx="27099" cy="27099"/>
          </a:xfrm>
          <a:custGeom>
            <a:rect b="b" l="l" r="r" t="t"/>
            <a:pathLst>
              <a:path extrusionOk="0" h="540" w="540">
                <a:moveTo>
                  <a:pt x="270" y="1"/>
                </a:moveTo>
                <a:lnTo>
                  <a:pt x="163" y="28"/>
                </a:lnTo>
                <a:lnTo>
                  <a:pt x="82" y="82"/>
                </a:lnTo>
                <a:lnTo>
                  <a:pt x="28" y="163"/>
                </a:lnTo>
                <a:lnTo>
                  <a:pt x="1" y="270"/>
                </a:lnTo>
                <a:lnTo>
                  <a:pt x="28" y="378"/>
                </a:lnTo>
                <a:lnTo>
                  <a:pt x="82" y="459"/>
                </a:lnTo>
                <a:lnTo>
                  <a:pt x="163" y="513"/>
                </a:lnTo>
                <a:lnTo>
                  <a:pt x="270" y="540"/>
                </a:lnTo>
                <a:lnTo>
                  <a:pt x="378" y="513"/>
                </a:lnTo>
                <a:lnTo>
                  <a:pt x="459" y="459"/>
                </a:lnTo>
                <a:lnTo>
                  <a:pt x="513" y="378"/>
                </a:lnTo>
                <a:lnTo>
                  <a:pt x="540" y="270"/>
                </a:lnTo>
                <a:lnTo>
                  <a:pt x="513" y="163"/>
                </a:lnTo>
                <a:lnTo>
                  <a:pt x="459" y="82"/>
                </a:lnTo>
                <a:lnTo>
                  <a:pt x="378" y="28"/>
                </a:lnTo>
                <a:lnTo>
                  <a:pt x="27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15"/>
          <p:cNvSpPr/>
          <p:nvPr/>
        </p:nvSpPr>
        <p:spPr>
          <a:xfrm>
            <a:off x="2331858" y="5373655"/>
            <a:ext cx="27099" cy="27099"/>
          </a:xfrm>
          <a:custGeom>
            <a:rect b="b" l="l" r="r" t="t"/>
            <a:pathLst>
              <a:path extrusionOk="0" fill="none" h="540" w="540">
                <a:moveTo>
                  <a:pt x="270" y="540"/>
                </a:moveTo>
                <a:lnTo>
                  <a:pt x="270" y="540"/>
                </a:lnTo>
                <a:lnTo>
                  <a:pt x="378" y="513"/>
                </a:lnTo>
                <a:lnTo>
                  <a:pt x="459" y="459"/>
                </a:lnTo>
                <a:lnTo>
                  <a:pt x="459" y="459"/>
                </a:lnTo>
                <a:lnTo>
                  <a:pt x="513" y="378"/>
                </a:lnTo>
                <a:lnTo>
                  <a:pt x="540" y="270"/>
                </a:lnTo>
                <a:lnTo>
                  <a:pt x="540" y="270"/>
                </a:lnTo>
                <a:lnTo>
                  <a:pt x="513" y="163"/>
                </a:lnTo>
                <a:lnTo>
                  <a:pt x="459" y="82"/>
                </a:lnTo>
                <a:lnTo>
                  <a:pt x="459" y="82"/>
                </a:lnTo>
                <a:lnTo>
                  <a:pt x="378" y="28"/>
                </a:lnTo>
                <a:lnTo>
                  <a:pt x="270" y="1"/>
                </a:lnTo>
                <a:lnTo>
                  <a:pt x="270" y="1"/>
                </a:lnTo>
                <a:lnTo>
                  <a:pt x="163" y="28"/>
                </a:lnTo>
                <a:lnTo>
                  <a:pt x="82" y="82"/>
                </a:lnTo>
                <a:lnTo>
                  <a:pt x="82" y="82"/>
                </a:lnTo>
                <a:lnTo>
                  <a:pt x="28" y="163"/>
                </a:lnTo>
                <a:lnTo>
                  <a:pt x="1" y="270"/>
                </a:lnTo>
                <a:lnTo>
                  <a:pt x="1" y="270"/>
                </a:lnTo>
                <a:lnTo>
                  <a:pt x="28" y="378"/>
                </a:lnTo>
                <a:lnTo>
                  <a:pt x="82" y="459"/>
                </a:lnTo>
                <a:lnTo>
                  <a:pt x="82" y="459"/>
                </a:lnTo>
                <a:lnTo>
                  <a:pt x="163" y="513"/>
                </a:lnTo>
                <a:lnTo>
                  <a:pt x="270" y="5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15"/>
          <p:cNvSpPr/>
          <p:nvPr/>
        </p:nvSpPr>
        <p:spPr>
          <a:xfrm>
            <a:off x="2468459" y="5373655"/>
            <a:ext cx="1125041" cy="27099"/>
          </a:xfrm>
          <a:custGeom>
            <a:rect b="b" l="l" r="r" t="t"/>
            <a:pathLst>
              <a:path extrusionOk="0" h="540" w="22419">
                <a:moveTo>
                  <a:pt x="270" y="1"/>
                </a:moveTo>
                <a:lnTo>
                  <a:pt x="162" y="28"/>
                </a:lnTo>
                <a:lnTo>
                  <a:pt x="81" y="82"/>
                </a:lnTo>
                <a:lnTo>
                  <a:pt x="27" y="163"/>
                </a:lnTo>
                <a:lnTo>
                  <a:pt x="0" y="270"/>
                </a:lnTo>
                <a:lnTo>
                  <a:pt x="27" y="378"/>
                </a:lnTo>
                <a:lnTo>
                  <a:pt x="81" y="459"/>
                </a:lnTo>
                <a:lnTo>
                  <a:pt x="162" y="513"/>
                </a:lnTo>
                <a:lnTo>
                  <a:pt x="270" y="540"/>
                </a:lnTo>
                <a:lnTo>
                  <a:pt x="378" y="513"/>
                </a:lnTo>
                <a:lnTo>
                  <a:pt x="458" y="459"/>
                </a:lnTo>
                <a:lnTo>
                  <a:pt x="539" y="378"/>
                </a:lnTo>
                <a:lnTo>
                  <a:pt x="539" y="270"/>
                </a:lnTo>
                <a:lnTo>
                  <a:pt x="539" y="163"/>
                </a:lnTo>
                <a:lnTo>
                  <a:pt x="458" y="82"/>
                </a:lnTo>
                <a:lnTo>
                  <a:pt x="378" y="28"/>
                </a:lnTo>
                <a:lnTo>
                  <a:pt x="270" y="1"/>
                </a:lnTo>
                <a:close/>
                <a:moveTo>
                  <a:pt x="3018" y="1"/>
                </a:moveTo>
                <a:lnTo>
                  <a:pt x="2910" y="28"/>
                </a:lnTo>
                <a:lnTo>
                  <a:pt x="2829" y="82"/>
                </a:lnTo>
                <a:lnTo>
                  <a:pt x="2776" y="163"/>
                </a:lnTo>
                <a:lnTo>
                  <a:pt x="2749" y="270"/>
                </a:lnTo>
                <a:lnTo>
                  <a:pt x="2776" y="378"/>
                </a:lnTo>
                <a:lnTo>
                  <a:pt x="2829" y="459"/>
                </a:lnTo>
                <a:lnTo>
                  <a:pt x="2910" y="513"/>
                </a:lnTo>
                <a:lnTo>
                  <a:pt x="3018" y="540"/>
                </a:lnTo>
                <a:lnTo>
                  <a:pt x="3126" y="513"/>
                </a:lnTo>
                <a:lnTo>
                  <a:pt x="3207" y="459"/>
                </a:lnTo>
                <a:lnTo>
                  <a:pt x="3261" y="378"/>
                </a:lnTo>
                <a:lnTo>
                  <a:pt x="3288" y="270"/>
                </a:lnTo>
                <a:lnTo>
                  <a:pt x="3261" y="163"/>
                </a:lnTo>
                <a:lnTo>
                  <a:pt x="3207" y="82"/>
                </a:lnTo>
                <a:lnTo>
                  <a:pt x="3126" y="28"/>
                </a:lnTo>
                <a:lnTo>
                  <a:pt x="3018" y="1"/>
                </a:lnTo>
                <a:close/>
                <a:moveTo>
                  <a:pt x="5740" y="1"/>
                </a:moveTo>
                <a:lnTo>
                  <a:pt x="5632" y="28"/>
                </a:lnTo>
                <a:lnTo>
                  <a:pt x="5551" y="82"/>
                </a:lnTo>
                <a:lnTo>
                  <a:pt x="5497" y="163"/>
                </a:lnTo>
                <a:lnTo>
                  <a:pt x="5470" y="270"/>
                </a:lnTo>
                <a:lnTo>
                  <a:pt x="5497" y="378"/>
                </a:lnTo>
                <a:lnTo>
                  <a:pt x="5551" y="459"/>
                </a:lnTo>
                <a:lnTo>
                  <a:pt x="5632" y="513"/>
                </a:lnTo>
                <a:lnTo>
                  <a:pt x="5740" y="540"/>
                </a:lnTo>
                <a:lnTo>
                  <a:pt x="5847" y="513"/>
                </a:lnTo>
                <a:lnTo>
                  <a:pt x="5928" y="459"/>
                </a:lnTo>
                <a:lnTo>
                  <a:pt x="6009" y="378"/>
                </a:lnTo>
                <a:lnTo>
                  <a:pt x="6009" y="270"/>
                </a:lnTo>
                <a:lnTo>
                  <a:pt x="6009" y="163"/>
                </a:lnTo>
                <a:lnTo>
                  <a:pt x="5928" y="82"/>
                </a:lnTo>
                <a:lnTo>
                  <a:pt x="5847" y="28"/>
                </a:lnTo>
                <a:lnTo>
                  <a:pt x="5740" y="1"/>
                </a:lnTo>
                <a:close/>
                <a:moveTo>
                  <a:pt x="8488" y="1"/>
                </a:moveTo>
                <a:lnTo>
                  <a:pt x="8380" y="28"/>
                </a:lnTo>
                <a:lnTo>
                  <a:pt x="8299" y="82"/>
                </a:lnTo>
                <a:lnTo>
                  <a:pt x="8245" y="163"/>
                </a:lnTo>
                <a:lnTo>
                  <a:pt x="8218" y="270"/>
                </a:lnTo>
                <a:lnTo>
                  <a:pt x="8245" y="378"/>
                </a:lnTo>
                <a:lnTo>
                  <a:pt x="8299" y="459"/>
                </a:lnTo>
                <a:lnTo>
                  <a:pt x="8380" y="513"/>
                </a:lnTo>
                <a:lnTo>
                  <a:pt x="8488" y="540"/>
                </a:lnTo>
                <a:lnTo>
                  <a:pt x="8596" y="513"/>
                </a:lnTo>
                <a:lnTo>
                  <a:pt x="8676" y="459"/>
                </a:lnTo>
                <a:lnTo>
                  <a:pt x="8730" y="378"/>
                </a:lnTo>
                <a:lnTo>
                  <a:pt x="8757" y="270"/>
                </a:lnTo>
                <a:lnTo>
                  <a:pt x="8730" y="163"/>
                </a:lnTo>
                <a:lnTo>
                  <a:pt x="8676" y="82"/>
                </a:lnTo>
                <a:lnTo>
                  <a:pt x="8596" y="28"/>
                </a:lnTo>
                <a:lnTo>
                  <a:pt x="8488" y="1"/>
                </a:lnTo>
                <a:close/>
                <a:moveTo>
                  <a:pt x="11209" y="1"/>
                </a:moveTo>
                <a:lnTo>
                  <a:pt x="11102" y="28"/>
                </a:lnTo>
                <a:lnTo>
                  <a:pt x="11021" y="82"/>
                </a:lnTo>
                <a:lnTo>
                  <a:pt x="10967" y="163"/>
                </a:lnTo>
                <a:lnTo>
                  <a:pt x="10940" y="270"/>
                </a:lnTo>
                <a:lnTo>
                  <a:pt x="10967" y="378"/>
                </a:lnTo>
                <a:lnTo>
                  <a:pt x="11021" y="459"/>
                </a:lnTo>
                <a:lnTo>
                  <a:pt x="11102" y="513"/>
                </a:lnTo>
                <a:lnTo>
                  <a:pt x="11209" y="540"/>
                </a:lnTo>
                <a:lnTo>
                  <a:pt x="11317" y="513"/>
                </a:lnTo>
                <a:lnTo>
                  <a:pt x="11398" y="459"/>
                </a:lnTo>
                <a:lnTo>
                  <a:pt x="11479" y="378"/>
                </a:lnTo>
                <a:lnTo>
                  <a:pt x="11479" y="270"/>
                </a:lnTo>
                <a:lnTo>
                  <a:pt x="11479" y="163"/>
                </a:lnTo>
                <a:lnTo>
                  <a:pt x="11398" y="82"/>
                </a:lnTo>
                <a:lnTo>
                  <a:pt x="11317" y="28"/>
                </a:lnTo>
                <a:lnTo>
                  <a:pt x="11209" y="1"/>
                </a:lnTo>
                <a:close/>
                <a:moveTo>
                  <a:pt x="13958" y="1"/>
                </a:moveTo>
                <a:lnTo>
                  <a:pt x="13850" y="28"/>
                </a:lnTo>
                <a:lnTo>
                  <a:pt x="13769" y="82"/>
                </a:lnTo>
                <a:lnTo>
                  <a:pt x="13715" y="163"/>
                </a:lnTo>
                <a:lnTo>
                  <a:pt x="13688" y="270"/>
                </a:lnTo>
                <a:lnTo>
                  <a:pt x="13715" y="378"/>
                </a:lnTo>
                <a:lnTo>
                  <a:pt x="13769" y="459"/>
                </a:lnTo>
                <a:lnTo>
                  <a:pt x="13850" y="513"/>
                </a:lnTo>
                <a:lnTo>
                  <a:pt x="13958" y="540"/>
                </a:lnTo>
                <a:lnTo>
                  <a:pt x="14065" y="513"/>
                </a:lnTo>
                <a:lnTo>
                  <a:pt x="14146" y="459"/>
                </a:lnTo>
                <a:lnTo>
                  <a:pt x="14200" y="378"/>
                </a:lnTo>
                <a:lnTo>
                  <a:pt x="14227" y="270"/>
                </a:lnTo>
                <a:lnTo>
                  <a:pt x="14200" y="163"/>
                </a:lnTo>
                <a:lnTo>
                  <a:pt x="14146" y="82"/>
                </a:lnTo>
                <a:lnTo>
                  <a:pt x="14065" y="28"/>
                </a:lnTo>
                <a:lnTo>
                  <a:pt x="13958" y="1"/>
                </a:lnTo>
                <a:close/>
                <a:moveTo>
                  <a:pt x="16679" y="1"/>
                </a:moveTo>
                <a:lnTo>
                  <a:pt x="16598" y="28"/>
                </a:lnTo>
                <a:lnTo>
                  <a:pt x="16490" y="82"/>
                </a:lnTo>
                <a:lnTo>
                  <a:pt x="16437" y="163"/>
                </a:lnTo>
                <a:lnTo>
                  <a:pt x="16410" y="270"/>
                </a:lnTo>
                <a:lnTo>
                  <a:pt x="16437" y="378"/>
                </a:lnTo>
                <a:lnTo>
                  <a:pt x="16490" y="459"/>
                </a:lnTo>
                <a:lnTo>
                  <a:pt x="16598" y="513"/>
                </a:lnTo>
                <a:lnTo>
                  <a:pt x="16679" y="540"/>
                </a:lnTo>
                <a:lnTo>
                  <a:pt x="16787" y="513"/>
                </a:lnTo>
                <a:lnTo>
                  <a:pt x="16868" y="459"/>
                </a:lnTo>
                <a:lnTo>
                  <a:pt x="16949" y="378"/>
                </a:lnTo>
                <a:lnTo>
                  <a:pt x="16949" y="270"/>
                </a:lnTo>
                <a:lnTo>
                  <a:pt x="16949" y="163"/>
                </a:lnTo>
                <a:lnTo>
                  <a:pt x="16868" y="82"/>
                </a:lnTo>
                <a:lnTo>
                  <a:pt x="16787" y="28"/>
                </a:lnTo>
                <a:lnTo>
                  <a:pt x="16679" y="1"/>
                </a:lnTo>
                <a:close/>
                <a:moveTo>
                  <a:pt x="19427" y="1"/>
                </a:moveTo>
                <a:lnTo>
                  <a:pt x="19320" y="28"/>
                </a:lnTo>
                <a:lnTo>
                  <a:pt x="19239" y="82"/>
                </a:lnTo>
                <a:lnTo>
                  <a:pt x="19185" y="163"/>
                </a:lnTo>
                <a:lnTo>
                  <a:pt x="19158" y="270"/>
                </a:lnTo>
                <a:lnTo>
                  <a:pt x="19185" y="378"/>
                </a:lnTo>
                <a:lnTo>
                  <a:pt x="19239" y="459"/>
                </a:lnTo>
                <a:lnTo>
                  <a:pt x="19320" y="513"/>
                </a:lnTo>
                <a:lnTo>
                  <a:pt x="19427" y="540"/>
                </a:lnTo>
                <a:lnTo>
                  <a:pt x="19535" y="513"/>
                </a:lnTo>
                <a:lnTo>
                  <a:pt x="19616" y="459"/>
                </a:lnTo>
                <a:lnTo>
                  <a:pt x="19670" y="378"/>
                </a:lnTo>
                <a:lnTo>
                  <a:pt x="19697" y="270"/>
                </a:lnTo>
                <a:lnTo>
                  <a:pt x="19670" y="163"/>
                </a:lnTo>
                <a:lnTo>
                  <a:pt x="19616" y="82"/>
                </a:lnTo>
                <a:lnTo>
                  <a:pt x="19535" y="28"/>
                </a:lnTo>
                <a:lnTo>
                  <a:pt x="19427" y="1"/>
                </a:lnTo>
                <a:close/>
                <a:moveTo>
                  <a:pt x="22149" y="1"/>
                </a:moveTo>
                <a:lnTo>
                  <a:pt x="22068" y="28"/>
                </a:lnTo>
                <a:lnTo>
                  <a:pt x="21960" y="82"/>
                </a:lnTo>
                <a:lnTo>
                  <a:pt x="21906" y="163"/>
                </a:lnTo>
                <a:lnTo>
                  <a:pt x="21879" y="270"/>
                </a:lnTo>
                <a:lnTo>
                  <a:pt x="21906" y="378"/>
                </a:lnTo>
                <a:lnTo>
                  <a:pt x="21960" y="459"/>
                </a:lnTo>
                <a:lnTo>
                  <a:pt x="22068" y="513"/>
                </a:lnTo>
                <a:lnTo>
                  <a:pt x="22149" y="540"/>
                </a:lnTo>
                <a:lnTo>
                  <a:pt x="22257" y="513"/>
                </a:lnTo>
                <a:lnTo>
                  <a:pt x="22364" y="459"/>
                </a:lnTo>
                <a:lnTo>
                  <a:pt x="22418" y="378"/>
                </a:lnTo>
                <a:lnTo>
                  <a:pt x="22418" y="270"/>
                </a:lnTo>
                <a:lnTo>
                  <a:pt x="22418" y="163"/>
                </a:lnTo>
                <a:lnTo>
                  <a:pt x="22364" y="82"/>
                </a:lnTo>
                <a:lnTo>
                  <a:pt x="22257" y="28"/>
                </a:lnTo>
                <a:lnTo>
                  <a:pt x="22149"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15"/>
          <p:cNvSpPr/>
          <p:nvPr/>
        </p:nvSpPr>
        <p:spPr>
          <a:xfrm>
            <a:off x="3704343" y="5373655"/>
            <a:ext cx="27099" cy="27099"/>
          </a:xfrm>
          <a:custGeom>
            <a:rect b="b" l="l" r="r" t="t"/>
            <a:pathLst>
              <a:path extrusionOk="0" h="540" w="540">
                <a:moveTo>
                  <a:pt x="270" y="1"/>
                </a:moveTo>
                <a:lnTo>
                  <a:pt x="162" y="28"/>
                </a:lnTo>
                <a:lnTo>
                  <a:pt x="82" y="82"/>
                </a:lnTo>
                <a:lnTo>
                  <a:pt x="28" y="163"/>
                </a:lnTo>
                <a:lnTo>
                  <a:pt x="1" y="270"/>
                </a:lnTo>
                <a:lnTo>
                  <a:pt x="28" y="378"/>
                </a:lnTo>
                <a:lnTo>
                  <a:pt x="82" y="459"/>
                </a:lnTo>
                <a:lnTo>
                  <a:pt x="162" y="513"/>
                </a:lnTo>
                <a:lnTo>
                  <a:pt x="270" y="540"/>
                </a:lnTo>
                <a:lnTo>
                  <a:pt x="378" y="513"/>
                </a:lnTo>
                <a:lnTo>
                  <a:pt x="459" y="459"/>
                </a:lnTo>
                <a:lnTo>
                  <a:pt x="513" y="378"/>
                </a:lnTo>
                <a:lnTo>
                  <a:pt x="540" y="270"/>
                </a:lnTo>
                <a:lnTo>
                  <a:pt x="513" y="163"/>
                </a:lnTo>
                <a:lnTo>
                  <a:pt x="459" y="82"/>
                </a:lnTo>
                <a:lnTo>
                  <a:pt x="378" y="28"/>
                </a:lnTo>
                <a:lnTo>
                  <a:pt x="270"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15"/>
          <p:cNvSpPr/>
          <p:nvPr/>
        </p:nvSpPr>
        <p:spPr>
          <a:xfrm>
            <a:off x="3704343" y="5373655"/>
            <a:ext cx="27099" cy="27099"/>
          </a:xfrm>
          <a:custGeom>
            <a:rect b="b" l="l" r="r" t="t"/>
            <a:pathLst>
              <a:path extrusionOk="0" fill="none" h="540" w="540">
                <a:moveTo>
                  <a:pt x="270" y="540"/>
                </a:moveTo>
                <a:lnTo>
                  <a:pt x="270" y="540"/>
                </a:lnTo>
                <a:lnTo>
                  <a:pt x="378" y="513"/>
                </a:lnTo>
                <a:lnTo>
                  <a:pt x="459" y="459"/>
                </a:lnTo>
                <a:lnTo>
                  <a:pt x="459" y="459"/>
                </a:lnTo>
                <a:lnTo>
                  <a:pt x="513" y="378"/>
                </a:lnTo>
                <a:lnTo>
                  <a:pt x="540" y="270"/>
                </a:lnTo>
                <a:lnTo>
                  <a:pt x="540" y="270"/>
                </a:lnTo>
                <a:lnTo>
                  <a:pt x="513" y="163"/>
                </a:lnTo>
                <a:lnTo>
                  <a:pt x="459" y="82"/>
                </a:lnTo>
                <a:lnTo>
                  <a:pt x="459" y="82"/>
                </a:lnTo>
                <a:lnTo>
                  <a:pt x="378" y="28"/>
                </a:lnTo>
                <a:lnTo>
                  <a:pt x="270" y="1"/>
                </a:lnTo>
                <a:lnTo>
                  <a:pt x="270" y="1"/>
                </a:lnTo>
                <a:lnTo>
                  <a:pt x="162" y="28"/>
                </a:lnTo>
                <a:lnTo>
                  <a:pt x="82" y="82"/>
                </a:lnTo>
                <a:lnTo>
                  <a:pt x="82" y="82"/>
                </a:lnTo>
                <a:lnTo>
                  <a:pt x="28" y="163"/>
                </a:lnTo>
                <a:lnTo>
                  <a:pt x="1" y="270"/>
                </a:lnTo>
                <a:lnTo>
                  <a:pt x="1" y="270"/>
                </a:lnTo>
                <a:lnTo>
                  <a:pt x="28" y="378"/>
                </a:lnTo>
                <a:lnTo>
                  <a:pt x="82" y="459"/>
                </a:lnTo>
                <a:lnTo>
                  <a:pt x="82" y="459"/>
                </a:lnTo>
                <a:lnTo>
                  <a:pt x="162" y="513"/>
                </a:lnTo>
                <a:lnTo>
                  <a:pt x="270" y="5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15"/>
          <p:cNvSpPr/>
          <p:nvPr/>
        </p:nvSpPr>
        <p:spPr>
          <a:xfrm>
            <a:off x="6803631" y="5360150"/>
            <a:ext cx="4391993" cy="54150"/>
          </a:xfrm>
          <a:custGeom>
            <a:rect b="b" l="l" r="r" t="t"/>
            <a:pathLst>
              <a:path extrusionOk="0" h="1079" w="58201">
                <a:moveTo>
                  <a:pt x="0" y="0"/>
                </a:moveTo>
                <a:lnTo>
                  <a:pt x="0" y="1078"/>
                </a:lnTo>
                <a:lnTo>
                  <a:pt x="58201" y="1078"/>
                </a:lnTo>
                <a:lnTo>
                  <a:pt x="582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15"/>
          <p:cNvSpPr/>
          <p:nvPr/>
        </p:nvSpPr>
        <p:spPr>
          <a:xfrm>
            <a:off x="6795484" y="5334461"/>
            <a:ext cx="16259" cy="105534"/>
          </a:xfrm>
          <a:custGeom>
            <a:rect b="b" l="l" r="r" t="t"/>
            <a:pathLst>
              <a:path extrusionOk="0" h="2103" w="324">
                <a:moveTo>
                  <a:pt x="0" y="0"/>
                </a:moveTo>
                <a:lnTo>
                  <a:pt x="0" y="2102"/>
                </a:lnTo>
                <a:lnTo>
                  <a:pt x="324" y="2102"/>
                </a:lnTo>
                <a:lnTo>
                  <a:pt x="3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15"/>
          <p:cNvSpPr/>
          <p:nvPr/>
        </p:nvSpPr>
        <p:spPr>
          <a:xfrm>
            <a:off x="11195549" y="5334461"/>
            <a:ext cx="16259" cy="105534"/>
          </a:xfrm>
          <a:custGeom>
            <a:rect b="b" l="l" r="r" t="t"/>
            <a:pathLst>
              <a:path extrusionOk="0" h="2103" w="324">
                <a:moveTo>
                  <a:pt x="0" y="0"/>
                </a:moveTo>
                <a:lnTo>
                  <a:pt x="0" y="2102"/>
                </a:lnTo>
                <a:lnTo>
                  <a:pt x="323" y="2102"/>
                </a:lnTo>
                <a:lnTo>
                  <a:pt x="3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15"/>
          <p:cNvSpPr/>
          <p:nvPr/>
        </p:nvSpPr>
        <p:spPr>
          <a:xfrm>
            <a:off x="8308585" y="5879407"/>
            <a:ext cx="27099" cy="27099"/>
          </a:xfrm>
          <a:custGeom>
            <a:rect b="b" l="l" r="r" t="t"/>
            <a:pathLst>
              <a:path extrusionOk="0" h="540" w="540">
                <a:moveTo>
                  <a:pt x="270" y="0"/>
                </a:moveTo>
                <a:lnTo>
                  <a:pt x="162" y="27"/>
                </a:lnTo>
                <a:lnTo>
                  <a:pt x="81" y="81"/>
                </a:lnTo>
                <a:lnTo>
                  <a:pt x="28" y="162"/>
                </a:lnTo>
                <a:lnTo>
                  <a:pt x="1" y="270"/>
                </a:lnTo>
                <a:lnTo>
                  <a:pt x="28" y="377"/>
                </a:lnTo>
                <a:lnTo>
                  <a:pt x="81" y="458"/>
                </a:lnTo>
                <a:lnTo>
                  <a:pt x="162" y="512"/>
                </a:lnTo>
                <a:lnTo>
                  <a:pt x="270" y="539"/>
                </a:lnTo>
                <a:lnTo>
                  <a:pt x="378" y="512"/>
                </a:lnTo>
                <a:lnTo>
                  <a:pt x="459" y="458"/>
                </a:lnTo>
                <a:lnTo>
                  <a:pt x="513" y="377"/>
                </a:lnTo>
                <a:lnTo>
                  <a:pt x="539" y="270"/>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15"/>
          <p:cNvSpPr/>
          <p:nvPr/>
        </p:nvSpPr>
        <p:spPr>
          <a:xfrm>
            <a:off x="8308585" y="5879407"/>
            <a:ext cx="27099" cy="27099"/>
          </a:xfrm>
          <a:custGeom>
            <a:rect b="b" l="l" r="r" t="t"/>
            <a:pathLst>
              <a:path extrusionOk="0" fill="none" h="540" w="540">
                <a:moveTo>
                  <a:pt x="270" y="539"/>
                </a:moveTo>
                <a:lnTo>
                  <a:pt x="270" y="539"/>
                </a:lnTo>
                <a:lnTo>
                  <a:pt x="378" y="512"/>
                </a:lnTo>
                <a:lnTo>
                  <a:pt x="459" y="458"/>
                </a:lnTo>
                <a:lnTo>
                  <a:pt x="459" y="458"/>
                </a:lnTo>
                <a:lnTo>
                  <a:pt x="513" y="377"/>
                </a:lnTo>
                <a:lnTo>
                  <a:pt x="539" y="270"/>
                </a:lnTo>
                <a:lnTo>
                  <a:pt x="539" y="270"/>
                </a:lnTo>
                <a:lnTo>
                  <a:pt x="513" y="162"/>
                </a:lnTo>
                <a:lnTo>
                  <a:pt x="459" y="81"/>
                </a:lnTo>
                <a:lnTo>
                  <a:pt x="459" y="81"/>
                </a:lnTo>
                <a:lnTo>
                  <a:pt x="378" y="27"/>
                </a:lnTo>
                <a:lnTo>
                  <a:pt x="270" y="0"/>
                </a:lnTo>
                <a:lnTo>
                  <a:pt x="270" y="0"/>
                </a:lnTo>
                <a:lnTo>
                  <a:pt x="162" y="27"/>
                </a:lnTo>
                <a:lnTo>
                  <a:pt x="81" y="81"/>
                </a:lnTo>
                <a:lnTo>
                  <a:pt x="81" y="81"/>
                </a:lnTo>
                <a:lnTo>
                  <a:pt x="28" y="162"/>
                </a:lnTo>
                <a:lnTo>
                  <a:pt x="1" y="270"/>
                </a:lnTo>
                <a:lnTo>
                  <a:pt x="1" y="270"/>
                </a:lnTo>
                <a:lnTo>
                  <a:pt x="28" y="377"/>
                </a:lnTo>
                <a:lnTo>
                  <a:pt x="81" y="458"/>
                </a:lnTo>
                <a:lnTo>
                  <a:pt x="81" y="458"/>
                </a:lnTo>
                <a:lnTo>
                  <a:pt x="162"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15"/>
          <p:cNvSpPr/>
          <p:nvPr/>
        </p:nvSpPr>
        <p:spPr>
          <a:xfrm>
            <a:off x="8446491" y="5879407"/>
            <a:ext cx="1134526" cy="27099"/>
          </a:xfrm>
          <a:custGeom>
            <a:rect b="b" l="l" r="r" t="t"/>
            <a:pathLst>
              <a:path extrusionOk="0" h="540" w="22608">
                <a:moveTo>
                  <a:pt x="270" y="0"/>
                </a:moveTo>
                <a:lnTo>
                  <a:pt x="163" y="27"/>
                </a:lnTo>
                <a:lnTo>
                  <a:pt x="82" y="81"/>
                </a:lnTo>
                <a:lnTo>
                  <a:pt x="28" y="162"/>
                </a:lnTo>
                <a:lnTo>
                  <a:pt x="1" y="270"/>
                </a:lnTo>
                <a:lnTo>
                  <a:pt x="28" y="377"/>
                </a:lnTo>
                <a:lnTo>
                  <a:pt x="82" y="458"/>
                </a:lnTo>
                <a:lnTo>
                  <a:pt x="163" y="512"/>
                </a:lnTo>
                <a:lnTo>
                  <a:pt x="270" y="539"/>
                </a:lnTo>
                <a:lnTo>
                  <a:pt x="378" y="512"/>
                </a:lnTo>
                <a:lnTo>
                  <a:pt x="459" y="458"/>
                </a:lnTo>
                <a:lnTo>
                  <a:pt x="540" y="377"/>
                </a:lnTo>
                <a:lnTo>
                  <a:pt x="540" y="270"/>
                </a:lnTo>
                <a:lnTo>
                  <a:pt x="540" y="162"/>
                </a:lnTo>
                <a:lnTo>
                  <a:pt x="459" y="81"/>
                </a:lnTo>
                <a:lnTo>
                  <a:pt x="378" y="27"/>
                </a:lnTo>
                <a:lnTo>
                  <a:pt x="270" y="0"/>
                </a:lnTo>
                <a:close/>
                <a:moveTo>
                  <a:pt x="3046" y="0"/>
                </a:moveTo>
                <a:lnTo>
                  <a:pt x="2938" y="27"/>
                </a:lnTo>
                <a:lnTo>
                  <a:pt x="2857" y="81"/>
                </a:lnTo>
                <a:lnTo>
                  <a:pt x="2803" y="162"/>
                </a:lnTo>
                <a:lnTo>
                  <a:pt x="2776" y="270"/>
                </a:lnTo>
                <a:lnTo>
                  <a:pt x="2803" y="377"/>
                </a:lnTo>
                <a:lnTo>
                  <a:pt x="2857" y="458"/>
                </a:lnTo>
                <a:lnTo>
                  <a:pt x="2938" y="512"/>
                </a:lnTo>
                <a:lnTo>
                  <a:pt x="3046" y="539"/>
                </a:lnTo>
                <a:lnTo>
                  <a:pt x="3153" y="512"/>
                </a:lnTo>
                <a:lnTo>
                  <a:pt x="3234" y="458"/>
                </a:lnTo>
                <a:lnTo>
                  <a:pt x="3288" y="377"/>
                </a:lnTo>
                <a:lnTo>
                  <a:pt x="3315" y="270"/>
                </a:lnTo>
                <a:lnTo>
                  <a:pt x="3288" y="162"/>
                </a:lnTo>
                <a:lnTo>
                  <a:pt x="3234" y="81"/>
                </a:lnTo>
                <a:lnTo>
                  <a:pt x="3153" y="27"/>
                </a:lnTo>
                <a:lnTo>
                  <a:pt x="3046" y="0"/>
                </a:lnTo>
                <a:close/>
                <a:moveTo>
                  <a:pt x="5794" y="0"/>
                </a:moveTo>
                <a:lnTo>
                  <a:pt x="5686" y="27"/>
                </a:lnTo>
                <a:lnTo>
                  <a:pt x="5605" y="81"/>
                </a:lnTo>
                <a:lnTo>
                  <a:pt x="5552" y="162"/>
                </a:lnTo>
                <a:lnTo>
                  <a:pt x="5525" y="270"/>
                </a:lnTo>
                <a:lnTo>
                  <a:pt x="5552" y="377"/>
                </a:lnTo>
                <a:lnTo>
                  <a:pt x="5605" y="458"/>
                </a:lnTo>
                <a:lnTo>
                  <a:pt x="5686" y="512"/>
                </a:lnTo>
                <a:lnTo>
                  <a:pt x="5794" y="539"/>
                </a:lnTo>
                <a:lnTo>
                  <a:pt x="5902" y="512"/>
                </a:lnTo>
                <a:lnTo>
                  <a:pt x="5983" y="458"/>
                </a:lnTo>
                <a:lnTo>
                  <a:pt x="6037" y="377"/>
                </a:lnTo>
                <a:lnTo>
                  <a:pt x="6063" y="270"/>
                </a:lnTo>
                <a:lnTo>
                  <a:pt x="6037" y="162"/>
                </a:lnTo>
                <a:lnTo>
                  <a:pt x="5983" y="81"/>
                </a:lnTo>
                <a:lnTo>
                  <a:pt x="5902" y="27"/>
                </a:lnTo>
                <a:lnTo>
                  <a:pt x="5794" y="0"/>
                </a:lnTo>
                <a:close/>
                <a:moveTo>
                  <a:pt x="8542" y="0"/>
                </a:moveTo>
                <a:lnTo>
                  <a:pt x="8462" y="27"/>
                </a:lnTo>
                <a:lnTo>
                  <a:pt x="8354" y="81"/>
                </a:lnTo>
                <a:lnTo>
                  <a:pt x="8300" y="162"/>
                </a:lnTo>
                <a:lnTo>
                  <a:pt x="8273" y="270"/>
                </a:lnTo>
                <a:lnTo>
                  <a:pt x="8300" y="377"/>
                </a:lnTo>
                <a:lnTo>
                  <a:pt x="8354" y="458"/>
                </a:lnTo>
                <a:lnTo>
                  <a:pt x="8462" y="512"/>
                </a:lnTo>
                <a:lnTo>
                  <a:pt x="8542" y="539"/>
                </a:lnTo>
                <a:lnTo>
                  <a:pt x="8650" y="512"/>
                </a:lnTo>
                <a:lnTo>
                  <a:pt x="8758" y="458"/>
                </a:lnTo>
                <a:lnTo>
                  <a:pt x="8812" y="377"/>
                </a:lnTo>
                <a:lnTo>
                  <a:pt x="8812" y="270"/>
                </a:lnTo>
                <a:lnTo>
                  <a:pt x="8812" y="162"/>
                </a:lnTo>
                <a:lnTo>
                  <a:pt x="8758" y="81"/>
                </a:lnTo>
                <a:lnTo>
                  <a:pt x="8650" y="27"/>
                </a:lnTo>
                <a:lnTo>
                  <a:pt x="8542" y="0"/>
                </a:lnTo>
                <a:close/>
                <a:moveTo>
                  <a:pt x="11318" y="0"/>
                </a:moveTo>
                <a:lnTo>
                  <a:pt x="11210" y="27"/>
                </a:lnTo>
                <a:lnTo>
                  <a:pt x="11129" y="81"/>
                </a:lnTo>
                <a:lnTo>
                  <a:pt x="11075" y="162"/>
                </a:lnTo>
                <a:lnTo>
                  <a:pt x="11048" y="270"/>
                </a:lnTo>
                <a:lnTo>
                  <a:pt x="11075" y="377"/>
                </a:lnTo>
                <a:lnTo>
                  <a:pt x="11129" y="458"/>
                </a:lnTo>
                <a:lnTo>
                  <a:pt x="11210" y="512"/>
                </a:lnTo>
                <a:lnTo>
                  <a:pt x="11318" y="539"/>
                </a:lnTo>
                <a:lnTo>
                  <a:pt x="11425" y="512"/>
                </a:lnTo>
                <a:lnTo>
                  <a:pt x="11506" y="458"/>
                </a:lnTo>
                <a:lnTo>
                  <a:pt x="11560" y="377"/>
                </a:lnTo>
                <a:lnTo>
                  <a:pt x="11587" y="270"/>
                </a:lnTo>
                <a:lnTo>
                  <a:pt x="11560" y="162"/>
                </a:lnTo>
                <a:lnTo>
                  <a:pt x="11506" y="81"/>
                </a:lnTo>
                <a:lnTo>
                  <a:pt x="11425" y="27"/>
                </a:lnTo>
                <a:lnTo>
                  <a:pt x="11318" y="0"/>
                </a:lnTo>
                <a:close/>
                <a:moveTo>
                  <a:pt x="14066" y="0"/>
                </a:moveTo>
                <a:lnTo>
                  <a:pt x="13958" y="27"/>
                </a:lnTo>
                <a:lnTo>
                  <a:pt x="13877" y="81"/>
                </a:lnTo>
                <a:lnTo>
                  <a:pt x="13824" y="162"/>
                </a:lnTo>
                <a:lnTo>
                  <a:pt x="13797" y="270"/>
                </a:lnTo>
                <a:lnTo>
                  <a:pt x="13824" y="377"/>
                </a:lnTo>
                <a:lnTo>
                  <a:pt x="13877" y="458"/>
                </a:lnTo>
                <a:lnTo>
                  <a:pt x="13958" y="512"/>
                </a:lnTo>
                <a:lnTo>
                  <a:pt x="14066" y="539"/>
                </a:lnTo>
                <a:lnTo>
                  <a:pt x="14174" y="512"/>
                </a:lnTo>
                <a:lnTo>
                  <a:pt x="14255" y="458"/>
                </a:lnTo>
                <a:lnTo>
                  <a:pt x="14309" y="377"/>
                </a:lnTo>
                <a:lnTo>
                  <a:pt x="14336" y="270"/>
                </a:lnTo>
                <a:lnTo>
                  <a:pt x="14309" y="162"/>
                </a:lnTo>
                <a:lnTo>
                  <a:pt x="14255" y="81"/>
                </a:lnTo>
                <a:lnTo>
                  <a:pt x="14174" y="27"/>
                </a:lnTo>
                <a:lnTo>
                  <a:pt x="14066" y="0"/>
                </a:lnTo>
                <a:close/>
                <a:moveTo>
                  <a:pt x="16841" y="0"/>
                </a:moveTo>
                <a:lnTo>
                  <a:pt x="16734" y="27"/>
                </a:lnTo>
                <a:lnTo>
                  <a:pt x="16653" y="81"/>
                </a:lnTo>
                <a:lnTo>
                  <a:pt x="16572" y="162"/>
                </a:lnTo>
                <a:lnTo>
                  <a:pt x="16572" y="270"/>
                </a:lnTo>
                <a:lnTo>
                  <a:pt x="16572" y="377"/>
                </a:lnTo>
                <a:lnTo>
                  <a:pt x="16653" y="458"/>
                </a:lnTo>
                <a:lnTo>
                  <a:pt x="16734" y="512"/>
                </a:lnTo>
                <a:lnTo>
                  <a:pt x="16841" y="539"/>
                </a:lnTo>
                <a:lnTo>
                  <a:pt x="16949" y="512"/>
                </a:lnTo>
                <a:lnTo>
                  <a:pt x="17030" y="458"/>
                </a:lnTo>
                <a:lnTo>
                  <a:pt x="17084" y="377"/>
                </a:lnTo>
                <a:lnTo>
                  <a:pt x="17111" y="270"/>
                </a:lnTo>
                <a:lnTo>
                  <a:pt x="17084" y="162"/>
                </a:lnTo>
                <a:lnTo>
                  <a:pt x="17030" y="81"/>
                </a:lnTo>
                <a:lnTo>
                  <a:pt x="16949" y="27"/>
                </a:lnTo>
                <a:lnTo>
                  <a:pt x="16841" y="0"/>
                </a:lnTo>
                <a:close/>
                <a:moveTo>
                  <a:pt x="19590" y="0"/>
                </a:moveTo>
                <a:lnTo>
                  <a:pt x="19482" y="27"/>
                </a:lnTo>
                <a:lnTo>
                  <a:pt x="19401" y="81"/>
                </a:lnTo>
                <a:lnTo>
                  <a:pt x="19347" y="162"/>
                </a:lnTo>
                <a:lnTo>
                  <a:pt x="19320" y="270"/>
                </a:lnTo>
                <a:lnTo>
                  <a:pt x="19347" y="377"/>
                </a:lnTo>
                <a:lnTo>
                  <a:pt x="19401" y="458"/>
                </a:lnTo>
                <a:lnTo>
                  <a:pt x="19482" y="512"/>
                </a:lnTo>
                <a:lnTo>
                  <a:pt x="19590" y="539"/>
                </a:lnTo>
                <a:lnTo>
                  <a:pt x="19698" y="512"/>
                </a:lnTo>
                <a:lnTo>
                  <a:pt x="19778" y="458"/>
                </a:lnTo>
                <a:lnTo>
                  <a:pt x="19832" y="377"/>
                </a:lnTo>
                <a:lnTo>
                  <a:pt x="19859" y="270"/>
                </a:lnTo>
                <a:lnTo>
                  <a:pt x="19832" y="162"/>
                </a:lnTo>
                <a:lnTo>
                  <a:pt x="19778" y="81"/>
                </a:lnTo>
                <a:lnTo>
                  <a:pt x="19698" y="27"/>
                </a:lnTo>
                <a:lnTo>
                  <a:pt x="19590" y="0"/>
                </a:lnTo>
                <a:close/>
                <a:moveTo>
                  <a:pt x="22338" y="0"/>
                </a:moveTo>
                <a:lnTo>
                  <a:pt x="22257" y="27"/>
                </a:lnTo>
                <a:lnTo>
                  <a:pt x="22149" y="81"/>
                </a:lnTo>
                <a:lnTo>
                  <a:pt x="22096" y="162"/>
                </a:lnTo>
                <a:lnTo>
                  <a:pt x="22069" y="270"/>
                </a:lnTo>
                <a:lnTo>
                  <a:pt x="22096" y="377"/>
                </a:lnTo>
                <a:lnTo>
                  <a:pt x="22149" y="458"/>
                </a:lnTo>
                <a:lnTo>
                  <a:pt x="22257" y="512"/>
                </a:lnTo>
                <a:lnTo>
                  <a:pt x="22338" y="539"/>
                </a:lnTo>
                <a:lnTo>
                  <a:pt x="22446" y="512"/>
                </a:lnTo>
                <a:lnTo>
                  <a:pt x="22527" y="458"/>
                </a:lnTo>
                <a:lnTo>
                  <a:pt x="22608" y="377"/>
                </a:lnTo>
                <a:lnTo>
                  <a:pt x="22608" y="270"/>
                </a:lnTo>
                <a:lnTo>
                  <a:pt x="22608" y="162"/>
                </a:lnTo>
                <a:lnTo>
                  <a:pt x="22527" y="81"/>
                </a:lnTo>
                <a:lnTo>
                  <a:pt x="22446" y="27"/>
                </a:lnTo>
                <a:lnTo>
                  <a:pt x="22338"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15"/>
          <p:cNvSpPr/>
          <p:nvPr/>
        </p:nvSpPr>
        <p:spPr>
          <a:xfrm>
            <a:off x="9693214" y="5879407"/>
            <a:ext cx="27099" cy="27099"/>
          </a:xfrm>
          <a:custGeom>
            <a:rect b="b" l="l" r="r" t="t"/>
            <a:pathLst>
              <a:path extrusionOk="0" h="540" w="540">
                <a:moveTo>
                  <a:pt x="270" y="0"/>
                </a:moveTo>
                <a:lnTo>
                  <a:pt x="163" y="27"/>
                </a:lnTo>
                <a:lnTo>
                  <a:pt x="82" y="81"/>
                </a:lnTo>
                <a:lnTo>
                  <a:pt x="28" y="162"/>
                </a:lnTo>
                <a:lnTo>
                  <a:pt x="1" y="270"/>
                </a:lnTo>
                <a:lnTo>
                  <a:pt x="28" y="377"/>
                </a:lnTo>
                <a:lnTo>
                  <a:pt x="82" y="458"/>
                </a:lnTo>
                <a:lnTo>
                  <a:pt x="163" y="512"/>
                </a:lnTo>
                <a:lnTo>
                  <a:pt x="270" y="539"/>
                </a:lnTo>
                <a:lnTo>
                  <a:pt x="378" y="512"/>
                </a:lnTo>
                <a:lnTo>
                  <a:pt x="459" y="458"/>
                </a:lnTo>
                <a:lnTo>
                  <a:pt x="513" y="377"/>
                </a:lnTo>
                <a:lnTo>
                  <a:pt x="540" y="270"/>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15"/>
          <p:cNvSpPr/>
          <p:nvPr/>
        </p:nvSpPr>
        <p:spPr>
          <a:xfrm>
            <a:off x="9693214" y="5879407"/>
            <a:ext cx="27099" cy="27099"/>
          </a:xfrm>
          <a:custGeom>
            <a:rect b="b" l="l" r="r" t="t"/>
            <a:pathLst>
              <a:path extrusionOk="0" fill="none" h="540" w="540">
                <a:moveTo>
                  <a:pt x="270" y="539"/>
                </a:moveTo>
                <a:lnTo>
                  <a:pt x="270" y="539"/>
                </a:lnTo>
                <a:lnTo>
                  <a:pt x="378" y="512"/>
                </a:lnTo>
                <a:lnTo>
                  <a:pt x="459" y="458"/>
                </a:lnTo>
                <a:lnTo>
                  <a:pt x="459" y="458"/>
                </a:lnTo>
                <a:lnTo>
                  <a:pt x="513" y="377"/>
                </a:lnTo>
                <a:lnTo>
                  <a:pt x="540" y="270"/>
                </a:lnTo>
                <a:lnTo>
                  <a:pt x="540" y="270"/>
                </a:lnTo>
                <a:lnTo>
                  <a:pt x="513" y="162"/>
                </a:lnTo>
                <a:lnTo>
                  <a:pt x="459" y="81"/>
                </a:lnTo>
                <a:lnTo>
                  <a:pt x="459" y="81"/>
                </a:lnTo>
                <a:lnTo>
                  <a:pt x="378" y="27"/>
                </a:lnTo>
                <a:lnTo>
                  <a:pt x="270" y="0"/>
                </a:lnTo>
                <a:lnTo>
                  <a:pt x="270" y="0"/>
                </a:lnTo>
                <a:lnTo>
                  <a:pt x="163" y="27"/>
                </a:lnTo>
                <a:lnTo>
                  <a:pt x="82" y="81"/>
                </a:lnTo>
                <a:lnTo>
                  <a:pt x="82" y="81"/>
                </a:lnTo>
                <a:lnTo>
                  <a:pt x="28" y="162"/>
                </a:lnTo>
                <a:lnTo>
                  <a:pt x="1" y="270"/>
                </a:lnTo>
                <a:lnTo>
                  <a:pt x="1" y="270"/>
                </a:lnTo>
                <a:lnTo>
                  <a:pt x="28" y="377"/>
                </a:lnTo>
                <a:lnTo>
                  <a:pt x="82" y="458"/>
                </a:lnTo>
                <a:lnTo>
                  <a:pt x="82" y="458"/>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15"/>
          <p:cNvSpPr/>
          <p:nvPr/>
        </p:nvSpPr>
        <p:spPr>
          <a:xfrm>
            <a:off x="6795475" y="5865850"/>
            <a:ext cx="4416328" cy="54150"/>
          </a:xfrm>
          <a:custGeom>
            <a:rect b="b" l="l" r="r" t="t"/>
            <a:pathLst>
              <a:path extrusionOk="0" h="1079" w="58363">
                <a:moveTo>
                  <a:pt x="0" y="1"/>
                </a:moveTo>
                <a:lnTo>
                  <a:pt x="0" y="1079"/>
                </a:lnTo>
                <a:lnTo>
                  <a:pt x="58363" y="1079"/>
                </a:lnTo>
                <a:lnTo>
                  <a:pt x="583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15"/>
          <p:cNvSpPr/>
          <p:nvPr/>
        </p:nvSpPr>
        <p:spPr>
          <a:xfrm>
            <a:off x="11195549" y="5840163"/>
            <a:ext cx="16259" cy="105534"/>
          </a:xfrm>
          <a:custGeom>
            <a:rect b="b" l="l" r="r" t="t"/>
            <a:pathLst>
              <a:path extrusionOk="0" h="2103" w="324">
                <a:moveTo>
                  <a:pt x="0" y="1"/>
                </a:moveTo>
                <a:lnTo>
                  <a:pt x="0" y="2103"/>
                </a:lnTo>
                <a:lnTo>
                  <a:pt x="323" y="2103"/>
                </a:lnTo>
                <a:lnTo>
                  <a:pt x="3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15"/>
          <p:cNvSpPr/>
          <p:nvPr/>
        </p:nvSpPr>
        <p:spPr>
          <a:xfrm>
            <a:off x="5256688" y="5865857"/>
            <a:ext cx="1538796" cy="54147"/>
          </a:xfrm>
          <a:custGeom>
            <a:rect b="b" l="l" r="r" t="t"/>
            <a:pathLst>
              <a:path extrusionOk="0" h="1079" w="30664">
                <a:moveTo>
                  <a:pt x="0" y="1"/>
                </a:moveTo>
                <a:lnTo>
                  <a:pt x="0" y="1079"/>
                </a:lnTo>
                <a:lnTo>
                  <a:pt x="30663" y="1079"/>
                </a:lnTo>
                <a:lnTo>
                  <a:pt x="30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15"/>
          <p:cNvSpPr/>
          <p:nvPr/>
        </p:nvSpPr>
        <p:spPr>
          <a:xfrm>
            <a:off x="2331858" y="5879407"/>
            <a:ext cx="1379266" cy="27099"/>
          </a:xfrm>
          <a:custGeom>
            <a:rect b="b" l="l" r="r" t="t"/>
            <a:pathLst>
              <a:path extrusionOk="0" h="540" w="27485">
                <a:moveTo>
                  <a:pt x="270" y="0"/>
                </a:moveTo>
                <a:lnTo>
                  <a:pt x="163" y="27"/>
                </a:lnTo>
                <a:lnTo>
                  <a:pt x="82" y="81"/>
                </a:lnTo>
                <a:lnTo>
                  <a:pt x="28" y="162"/>
                </a:lnTo>
                <a:lnTo>
                  <a:pt x="1" y="270"/>
                </a:lnTo>
                <a:lnTo>
                  <a:pt x="28" y="377"/>
                </a:lnTo>
                <a:lnTo>
                  <a:pt x="82" y="458"/>
                </a:lnTo>
                <a:lnTo>
                  <a:pt x="163" y="512"/>
                </a:lnTo>
                <a:lnTo>
                  <a:pt x="270" y="539"/>
                </a:lnTo>
                <a:lnTo>
                  <a:pt x="378" y="512"/>
                </a:lnTo>
                <a:lnTo>
                  <a:pt x="459" y="458"/>
                </a:lnTo>
                <a:lnTo>
                  <a:pt x="513" y="377"/>
                </a:lnTo>
                <a:lnTo>
                  <a:pt x="540" y="270"/>
                </a:lnTo>
                <a:lnTo>
                  <a:pt x="513" y="162"/>
                </a:lnTo>
                <a:lnTo>
                  <a:pt x="459" y="81"/>
                </a:lnTo>
                <a:lnTo>
                  <a:pt x="378" y="27"/>
                </a:lnTo>
                <a:lnTo>
                  <a:pt x="270" y="0"/>
                </a:lnTo>
                <a:close/>
                <a:moveTo>
                  <a:pt x="2965" y="0"/>
                </a:moveTo>
                <a:lnTo>
                  <a:pt x="2857" y="27"/>
                </a:lnTo>
                <a:lnTo>
                  <a:pt x="2776" y="81"/>
                </a:lnTo>
                <a:lnTo>
                  <a:pt x="2722" y="162"/>
                </a:lnTo>
                <a:lnTo>
                  <a:pt x="2695" y="270"/>
                </a:lnTo>
                <a:lnTo>
                  <a:pt x="2722" y="377"/>
                </a:lnTo>
                <a:lnTo>
                  <a:pt x="2776" y="458"/>
                </a:lnTo>
                <a:lnTo>
                  <a:pt x="2857" y="512"/>
                </a:lnTo>
                <a:lnTo>
                  <a:pt x="2965" y="539"/>
                </a:lnTo>
                <a:lnTo>
                  <a:pt x="3073" y="512"/>
                </a:lnTo>
                <a:lnTo>
                  <a:pt x="3153" y="458"/>
                </a:lnTo>
                <a:lnTo>
                  <a:pt x="3207" y="377"/>
                </a:lnTo>
                <a:lnTo>
                  <a:pt x="3234" y="270"/>
                </a:lnTo>
                <a:lnTo>
                  <a:pt x="3207" y="162"/>
                </a:lnTo>
                <a:lnTo>
                  <a:pt x="3153" y="81"/>
                </a:lnTo>
                <a:lnTo>
                  <a:pt x="3073" y="27"/>
                </a:lnTo>
                <a:lnTo>
                  <a:pt x="2965" y="0"/>
                </a:lnTo>
                <a:close/>
                <a:moveTo>
                  <a:pt x="5659" y="0"/>
                </a:moveTo>
                <a:lnTo>
                  <a:pt x="5551" y="27"/>
                </a:lnTo>
                <a:lnTo>
                  <a:pt x="5471" y="81"/>
                </a:lnTo>
                <a:lnTo>
                  <a:pt x="5417" y="162"/>
                </a:lnTo>
                <a:lnTo>
                  <a:pt x="5390" y="270"/>
                </a:lnTo>
                <a:lnTo>
                  <a:pt x="5417" y="377"/>
                </a:lnTo>
                <a:lnTo>
                  <a:pt x="5471" y="458"/>
                </a:lnTo>
                <a:lnTo>
                  <a:pt x="5551" y="512"/>
                </a:lnTo>
                <a:lnTo>
                  <a:pt x="5659" y="539"/>
                </a:lnTo>
                <a:lnTo>
                  <a:pt x="5767" y="512"/>
                </a:lnTo>
                <a:lnTo>
                  <a:pt x="5848" y="458"/>
                </a:lnTo>
                <a:lnTo>
                  <a:pt x="5902" y="377"/>
                </a:lnTo>
                <a:lnTo>
                  <a:pt x="5929" y="270"/>
                </a:lnTo>
                <a:lnTo>
                  <a:pt x="5902" y="162"/>
                </a:lnTo>
                <a:lnTo>
                  <a:pt x="5848" y="81"/>
                </a:lnTo>
                <a:lnTo>
                  <a:pt x="5767" y="27"/>
                </a:lnTo>
                <a:lnTo>
                  <a:pt x="5659" y="0"/>
                </a:lnTo>
                <a:close/>
                <a:moveTo>
                  <a:pt x="8354" y="0"/>
                </a:moveTo>
                <a:lnTo>
                  <a:pt x="8246" y="27"/>
                </a:lnTo>
                <a:lnTo>
                  <a:pt x="8165" y="81"/>
                </a:lnTo>
                <a:lnTo>
                  <a:pt x="8111" y="162"/>
                </a:lnTo>
                <a:lnTo>
                  <a:pt x="8084" y="270"/>
                </a:lnTo>
                <a:lnTo>
                  <a:pt x="8111" y="377"/>
                </a:lnTo>
                <a:lnTo>
                  <a:pt x="8165" y="458"/>
                </a:lnTo>
                <a:lnTo>
                  <a:pt x="8246" y="512"/>
                </a:lnTo>
                <a:lnTo>
                  <a:pt x="8354" y="539"/>
                </a:lnTo>
                <a:lnTo>
                  <a:pt x="8462" y="512"/>
                </a:lnTo>
                <a:lnTo>
                  <a:pt x="8542" y="458"/>
                </a:lnTo>
                <a:lnTo>
                  <a:pt x="8596" y="377"/>
                </a:lnTo>
                <a:lnTo>
                  <a:pt x="8623" y="270"/>
                </a:lnTo>
                <a:lnTo>
                  <a:pt x="8596" y="162"/>
                </a:lnTo>
                <a:lnTo>
                  <a:pt x="8542" y="81"/>
                </a:lnTo>
                <a:lnTo>
                  <a:pt x="8462" y="27"/>
                </a:lnTo>
                <a:lnTo>
                  <a:pt x="8354" y="0"/>
                </a:lnTo>
                <a:close/>
                <a:moveTo>
                  <a:pt x="11048" y="0"/>
                </a:moveTo>
                <a:lnTo>
                  <a:pt x="10940" y="27"/>
                </a:lnTo>
                <a:lnTo>
                  <a:pt x="10860" y="81"/>
                </a:lnTo>
                <a:lnTo>
                  <a:pt x="10806" y="162"/>
                </a:lnTo>
                <a:lnTo>
                  <a:pt x="10779" y="270"/>
                </a:lnTo>
                <a:lnTo>
                  <a:pt x="10806" y="377"/>
                </a:lnTo>
                <a:lnTo>
                  <a:pt x="10860" y="458"/>
                </a:lnTo>
                <a:lnTo>
                  <a:pt x="10940" y="512"/>
                </a:lnTo>
                <a:lnTo>
                  <a:pt x="11048" y="539"/>
                </a:lnTo>
                <a:lnTo>
                  <a:pt x="11156" y="512"/>
                </a:lnTo>
                <a:lnTo>
                  <a:pt x="11237" y="458"/>
                </a:lnTo>
                <a:lnTo>
                  <a:pt x="11291" y="377"/>
                </a:lnTo>
                <a:lnTo>
                  <a:pt x="11318" y="270"/>
                </a:lnTo>
                <a:lnTo>
                  <a:pt x="11291" y="162"/>
                </a:lnTo>
                <a:lnTo>
                  <a:pt x="11237" y="81"/>
                </a:lnTo>
                <a:lnTo>
                  <a:pt x="11156" y="27"/>
                </a:lnTo>
                <a:lnTo>
                  <a:pt x="11048" y="0"/>
                </a:lnTo>
                <a:close/>
                <a:moveTo>
                  <a:pt x="13743" y="0"/>
                </a:moveTo>
                <a:lnTo>
                  <a:pt x="13635" y="27"/>
                </a:lnTo>
                <a:lnTo>
                  <a:pt x="13554" y="81"/>
                </a:lnTo>
                <a:lnTo>
                  <a:pt x="13500" y="162"/>
                </a:lnTo>
                <a:lnTo>
                  <a:pt x="13473" y="270"/>
                </a:lnTo>
                <a:lnTo>
                  <a:pt x="13500" y="377"/>
                </a:lnTo>
                <a:lnTo>
                  <a:pt x="13554" y="458"/>
                </a:lnTo>
                <a:lnTo>
                  <a:pt x="13635" y="512"/>
                </a:lnTo>
                <a:lnTo>
                  <a:pt x="13743" y="539"/>
                </a:lnTo>
                <a:lnTo>
                  <a:pt x="13850" y="512"/>
                </a:lnTo>
                <a:lnTo>
                  <a:pt x="13931" y="458"/>
                </a:lnTo>
                <a:lnTo>
                  <a:pt x="13985" y="377"/>
                </a:lnTo>
                <a:lnTo>
                  <a:pt x="14012" y="270"/>
                </a:lnTo>
                <a:lnTo>
                  <a:pt x="13985" y="162"/>
                </a:lnTo>
                <a:lnTo>
                  <a:pt x="13931" y="81"/>
                </a:lnTo>
                <a:lnTo>
                  <a:pt x="13850" y="27"/>
                </a:lnTo>
                <a:lnTo>
                  <a:pt x="13743" y="0"/>
                </a:lnTo>
                <a:close/>
                <a:moveTo>
                  <a:pt x="16437" y="0"/>
                </a:moveTo>
                <a:lnTo>
                  <a:pt x="16329" y="27"/>
                </a:lnTo>
                <a:lnTo>
                  <a:pt x="16249" y="81"/>
                </a:lnTo>
                <a:lnTo>
                  <a:pt x="16195" y="162"/>
                </a:lnTo>
                <a:lnTo>
                  <a:pt x="16168" y="270"/>
                </a:lnTo>
                <a:lnTo>
                  <a:pt x="16195" y="377"/>
                </a:lnTo>
                <a:lnTo>
                  <a:pt x="16249" y="458"/>
                </a:lnTo>
                <a:lnTo>
                  <a:pt x="16329" y="512"/>
                </a:lnTo>
                <a:lnTo>
                  <a:pt x="16437" y="539"/>
                </a:lnTo>
                <a:lnTo>
                  <a:pt x="16545" y="512"/>
                </a:lnTo>
                <a:lnTo>
                  <a:pt x="16626" y="458"/>
                </a:lnTo>
                <a:lnTo>
                  <a:pt x="16680" y="377"/>
                </a:lnTo>
                <a:lnTo>
                  <a:pt x="16707" y="270"/>
                </a:lnTo>
                <a:lnTo>
                  <a:pt x="16680" y="162"/>
                </a:lnTo>
                <a:lnTo>
                  <a:pt x="16626" y="81"/>
                </a:lnTo>
                <a:lnTo>
                  <a:pt x="16545" y="27"/>
                </a:lnTo>
                <a:lnTo>
                  <a:pt x="16437" y="0"/>
                </a:lnTo>
                <a:close/>
                <a:moveTo>
                  <a:pt x="19132" y="0"/>
                </a:moveTo>
                <a:lnTo>
                  <a:pt x="19024" y="27"/>
                </a:lnTo>
                <a:lnTo>
                  <a:pt x="18943" y="81"/>
                </a:lnTo>
                <a:lnTo>
                  <a:pt x="18889" y="162"/>
                </a:lnTo>
                <a:lnTo>
                  <a:pt x="18862" y="270"/>
                </a:lnTo>
                <a:lnTo>
                  <a:pt x="18889" y="377"/>
                </a:lnTo>
                <a:lnTo>
                  <a:pt x="18943" y="458"/>
                </a:lnTo>
                <a:lnTo>
                  <a:pt x="19024" y="512"/>
                </a:lnTo>
                <a:lnTo>
                  <a:pt x="19132" y="539"/>
                </a:lnTo>
                <a:lnTo>
                  <a:pt x="19239" y="512"/>
                </a:lnTo>
                <a:lnTo>
                  <a:pt x="19320" y="458"/>
                </a:lnTo>
                <a:lnTo>
                  <a:pt x="19374" y="377"/>
                </a:lnTo>
                <a:lnTo>
                  <a:pt x="19401" y="270"/>
                </a:lnTo>
                <a:lnTo>
                  <a:pt x="19374" y="162"/>
                </a:lnTo>
                <a:lnTo>
                  <a:pt x="19320" y="81"/>
                </a:lnTo>
                <a:lnTo>
                  <a:pt x="19239" y="27"/>
                </a:lnTo>
                <a:lnTo>
                  <a:pt x="19132" y="0"/>
                </a:lnTo>
                <a:close/>
                <a:moveTo>
                  <a:pt x="21826" y="0"/>
                </a:moveTo>
                <a:lnTo>
                  <a:pt x="21718" y="27"/>
                </a:lnTo>
                <a:lnTo>
                  <a:pt x="21637" y="81"/>
                </a:lnTo>
                <a:lnTo>
                  <a:pt x="21584" y="162"/>
                </a:lnTo>
                <a:lnTo>
                  <a:pt x="21557" y="270"/>
                </a:lnTo>
                <a:lnTo>
                  <a:pt x="21584" y="377"/>
                </a:lnTo>
                <a:lnTo>
                  <a:pt x="21637" y="458"/>
                </a:lnTo>
                <a:lnTo>
                  <a:pt x="21718" y="512"/>
                </a:lnTo>
                <a:lnTo>
                  <a:pt x="21826" y="539"/>
                </a:lnTo>
                <a:lnTo>
                  <a:pt x="21934" y="512"/>
                </a:lnTo>
                <a:lnTo>
                  <a:pt x="22015" y="458"/>
                </a:lnTo>
                <a:lnTo>
                  <a:pt x="22069" y="377"/>
                </a:lnTo>
                <a:lnTo>
                  <a:pt x="22096" y="270"/>
                </a:lnTo>
                <a:lnTo>
                  <a:pt x="22069" y="162"/>
                </a:lnTo>
                <a:lnTo>
                  <a:pt x="22015" y="81"/>
                </a:lnTo>
                <a:lnTo>
                  <a:pt x="21934" y="27"/>
                </a:lnTo>
                <a:lnTo>
                  <a:pt x="21826" y="0"/>
                </a:lnTo>
                <a:close/>
                <a:moveTo>
                  <a:pt x="24521" y="0"/>
                </a:moveTo>
                <a:lnTo>
                  <a:pt x="24413" y="27"/>
                </a:lnTo>
                <a:lnTo>
                  <a:pt x="24332" y="81"/>
                </a:lnTo>
                <a:lnTo>
                  <a:pt x="24278" y="162"/>
                </a:lnTo>
                <a:lnTo>
                  <a:pt x="24251" y="270"/>
                </a:lnTo>
                <a:lnTo>
                  <a:pt x="24278" y="377"/>
                </a:lnTo>
                <a:lnTo>
                  <a:pt x="24332" y="458"/>
                </a:lnTo>
                <a:lnTo>
                  <a:pt x="24413" y="512"/>
                </a:lnTo>
                <a:lnTo>
                  <a:pt x="24521" y="539"/>
                </a:lnTo>
                <a:lnTo>
                  <a:pt x="24628" y="512"/>
                </a:lnTo>
                <a:lnTo>
                  <a:pt x="24709" y="458"/>
                </a:lnTo>
                <a:lnTo>
                  <a:pt x="24763" y="377"/>
                </a:lnTo>
                <a:lnTo>
                  <a:pt x="24790" y="270"/>
                </a:lnTo>
                <a:lnTo>
                  <a:pt x="24763" y="162"/>
                </a:lnTo>
                <a:lnTo>
                  <a:pt x="24709" y="81"/>
                </a:lnTo>
                <a:lnTo>
                  <a:pt x="24628" y="27"/>
                </a:lnTo>
                <a:lnTo>
                  <a:pt x="24521" y="0"/>
                </a:lnTo>
                <a:close/>
                <a:moveTo>
                  <a:pt x="27215" y="0"/>
                </a:moveTo>
                <a:lnTo>
                  <a:pt x="27107" y="27"/>
                </a:lnTo>
                <a:lnTo>
                  <a:pt x="27026" y="81"/>
                </a:lnTo>
                <a:lnTo>
                  <a:pt x="26973" y="162"/>
                </a:lnTo>
                <a:lnTo>
                  <a:pt x="26946" y="270"/>
                </a:lnTo>
                <a:lnTo>
                  <a:pt x="26973" y="377"/>
                </a:lnTo>
                <a:lnTo>
                  <a:pt x="27026" y="458"/>
                </a:lnTo>
                <a:lnTo>
                  <a:pt x="27107" y="512"/>
                </a:lnTo>
                <a:lnTo>
                  <a:pt x="27215" y="539"/>
                </a:lnTo>
                <a:lnTo>
                  <a:pt x="27323" y="512"/>
                </a:lnTo>
                <a:lnTo>
                  <a:pt x="27404" y="458"/>
                </a:lnTo>
                <a:lnTo>
                  <a:pt x="27458" y="377"/>
                </a:lnTo>
                <a:lnTo>
                  <a:pt x="27484" y="270"/>
                </a:lnTo>
                <a:lnTo>
                  <a:pt x="27458" y="162"/>
                </a:lnTo>
                <a:lnTo>
                  <a:pt x="27404" y="81"/>
                </a:lnTo>
                <a:lnTo>
                  <a:pt x="27323" y="27"/>
                </a:lnTo>
                <a:lnTo>
                  <a:pt x="27215"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15"/>
          <p:cNvSpPr/>
          <p:nvPr/>
        </p:nvSpPr>
        <p:spPr>
          <a:xfrm>
            <a:off x="3725972" y="5865857"/>
            <a:ext cx="1530717" cy="54147"/>
          </a:xfrm>
          <a:custGeom>
            <a:rect b="b" l="l" r="r" t="t"/>
            <a:pathLst>
              <a:path extrusionOk="0" h="1079" w="30503">
                <a:moveTo>
                  <a:pt x="1" y="1"/>
                </a:moveTo>
                <a:lnTo>
                  <a:pt x="1" y="1079"/>
                </a:lnTo>
                <a:lnTo>
                  <a:pt x="30502" y="1079"/>
                </a:lnTo>
                <a:lnTo>
                  <a:pt x="305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15"/>
          <p:cNvSpPr/>
          <p:nvPr/>
        </p:nvSpPr>
        <p:spPr>
          <a:xfrm>
            <a:off x="3717893" y="5840163"/>
            <a:ext cx="16259" cy="105534"/>
          </a:xfrm>
          <a:custGeom>
            <a:rect b="b" l="l" r="r" t="t"/>
            <a:pathLst>
              <a:path extrusionOk="0" h="2103" w="324">
                <a:moveTo>
                  <a:pt x="0" y="1"/>
                </a:moveTo>
                <a:lnTo>
                  <a:pt x="0" y="2103"/>
                </a:lnTo>
                <a:lnTo>
                  <a:pt x="324" y="2103"/>
                </a:lnTo>
                <a:lnTo>
                  <a:pt x="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4" name="Google Shape;2884;p215"/>
          <p:cNvGrpSpPr/>
          <p:nvPr/>
        </p:nvGrpSpPr>
        <p:grpSpPr>
          <a:xfrm>
            <a:off x="572850" y="3674724"/>
            <a:ext cx="192048" cy="297532"/>
            <a:chOff x="213425" y="3200974"/>
            <a:chExt cx="192048" cy="297532"/>
          </a:xfrm>
        </p:grpSpPr>
        <p:sp>
          <p:nvSpPr>
            <p:cNvPr id="2885" name="Google Shape;2885;p215"/>
            <p:cNvSpPr/>
            <p:nvPr/>
          </p:nvSpPr>
          <p:spPr>
            <a:xfrm>
              <a:off x="213425" y="3200974"/>
              <a:ext cx="192048" cy="297532"/>
            </a:xfrm>
            <a:custGeom>
              <a:rect b="b" l="l" r="r" t="t"/>
              <a:pathLst>
                <a:path extrusionOk="0" h="5929" w="3827">
                  <a:moveTo>
                    <a:pt x="1913" y="135"/>
                  </a:moveTo>
                  <a:lnTo>
                    <a:pt x="2075" y="162"/>
                  </a:lnTo>
                  <a:lnTo>
                    <a:pt x="2209" y="216"/>
                  </a:lnTo>
                  <a:lnTo>
                    <a:pt x="2344" y="270"/>
                  </a:lnTo>
                  <a:lnTo>
                    <a:pt x="2479" y="378"/>
                  </a:lnTo>
                  <a:lnTo>
                    <a:pt x="2560" y="486"/>
                  </a:lnTo>
                  <a:lnTo>
                    <a:pt x="2641" y="620"/>
                  </a:lnTo>
                  <a:lnTo>
                    <a:pt x="2694" y="782"/>
                  </a:lnTo>
                  <a:lnTo>
                    <a:pt x="2694" y="944"/>
                  </a:lnTo>
                  <a:lnTo>
                    <a:pt x="2694" y="1105"/>
                  </a:lnTo>
                  <a:lnTo>
                    <a:pt x="2641" y="1240"/>
                  </a:lnTo>
                  <a:lnTo>
                    <a:pt x="2560" y="1375"/>
                  </a:lnTo>
                  <a:lnTo>
                    <a:pt x="2479" y="1483"/>
                  </a:lnTo>
                  <a:lnTo>
                    <a:pt x="2344" y="1590"/>
                  </a:lnTo>
                  <a:lnTo>
                    <a:pt x="2209" y="1671"/>
                  </a:lnTo>
                  <a:lnTo>
                    <a:pt x="2075" y="1698"/>
                  </a:lnTo>
                  <a:lnTo>
                    <a:pt x="1913" y="1725"/>
                  </a:lnTo>
                  <a:lnTo>
                    <a:pt x="1751" y="1698"/>
                  </a:lnTo>
                  <a:lnTo>
                    <a:pt x="1617" y="1671"/>
                  </a:lnTo>
                  <a:lnTo>
                    <a:pt x="1482" y="1590"/>
                  </a:lnTo>
                  <a:lnTo>
                    <a:pt x="1347" y="1483"/>
                  </a:lnTo>
                  <a:lnTo>
                    <a:pt x="1266" y="1375"/>
                  </a:lnTo>
                  <a:lnTo>
                    <a:pt x="1186" y="1240"/>
                  </a:lnTo>
                  <a:lnTo>
                    <a:pt x="1132" y="1105"/>
                  </a:lnTo>
                  <a:lnTo>
                    <a:pt x="1132" y="944"/>
                  </a:lnTo>
                  <a:lnTo>
                    <a:pt x="1132" y="782"/>
                  </a:lnTo>
                  <a:lnTo>
                    <a:pt x="1186" y="620"/>
                  </a:lnTo>
                  <a:lnTo>
                    <a:pt x="1266" y="486"/>
                  </a:lnTo>
                  <a:lnTo>
                    <a:pt x="1347" y="378"/>
                  </a:lnTo>
                  <a:lnTo>
                    <a:pt x="1482" y="270"/>
                  </a:lnTo>
                  <a:lnTo>
                    <a:pt x="1617" y="216"/>
                  </a:lnTo>
                  <a:lnTo>
                    <a:pt x="1751" y="162"/>
                  </a:lnTo>
                  <a:lnTo>
                    <a:pt x="1913" y="135"/>
                  </a:lnTo>
                  <a:close/>
                  <a:moveTo>
                    <a:pt x="1913" y="1"/>
                  </a:moveTo>
                  <a:lnTo>
                    <a:pt x="1724" y="28"/>
                  </a:lnTo>
                  <a:lnTo>
                    <a:pt x="1563" y="81"/>
                  </a:lnTo>
                  <a:lnTo>
                    <a:pt x="1401" y="162"/>
                  </a:lnTo>
                  <a:lnTo>
                    <a:pt x="1266" y="270"/>
                  </a:lnTo>
                  <a:lnTo>
                    <a:pt x="1159" y="432"/>
                  </a:lnTo>
                  <a:lnTo>
                    <a:pt x="1051" y="566"/>
                  </a:lnTo>
                  <a:lnTo>
                    <a:pt x="997" y="755"/>
                  </a:lnTo>
                  <a:lnTo>
                    <a:pt x="997" y="944"/>
                  </a:lnTo>
                  <a:lnTo>
                    <a:pt x="997" y="1132"/>
                  </a:lnTo>
                  <a:lnTo>
                    <a:pt x="1051" y="1294"/>
                  </a:lnTo>
                  <a:lnTo>
                    <a:pt x="1159" y="1456"/>
                  </a:lnTo>
                  <a:lnTo>
                    <a:pt x="1266" y="1590"/>
                  </a:lnTo>
                  <a:lnTo>
                    <a:pt x="1401" y="1698"/>
                  </a:lnTo>
                  <a:lnTo>
                    <a:pt x="1563" y="1779"/>
                  </a:lnTo>
                  <a:lnTo>
                    <a:pt x="1724" y="1833"/>
                  </a:lnTo>
                  <a:lnTo>
                    <a:pt x="1913" y="1860"/>
                  </a:lnTo>
                  <a:lnTo>
                    <a:pt x="2102" y="1833"/>
                  </a:lnTo>
                  <a:lnTo>
                    <a:pt x="2263" y="1779"/>
                  </a:lnTo>
                  <a:lnTo>
                    <a:pt x="2425" y="1698"/>
                  </a:lnTo>
                  <a:lnTo>
                    <a:pt x="2560" y="1590"/>
                  </a:lnTo>
                  <a:lnTo>
                    <a:pt x="2694" y="1456"/>
                  </a:lnTo>
                  <a:lnTo>
                    <a:pt x="2775" y="1294"/>
                  </a:lnTo>
                  <a:lnTo>
                    <a:pt x="2829" y="1132"/>
                  </a:lnTo>
                  <a:lnTo>
                    <a:pt x="2829" y="944"/>
                  </a:lnTo>
                  <a:lnTo>
                    <a:pt x="2829" y="755"/>
                  </a:lnTo>
                  <a:lnTo>
                    <a:pt x="2775" y="566"/>
                  </a:lnTo>
                  <a:lnTo>
                    <a:pt x="2694" y="432"/>
                  </a:lnTo>
                  <a:lnTo>
                    <a:pt x="2560" y="270"/>
                  </a:lnTo>
                  <a:lnTo>
                    <a:pt x="2425" y="162"/>
                  </a:lnTo>
                  <a:lnTo>
                    <a:pt x="2263" y="81"/>
                  </a:lnTo>
                  <a:lnTo>
                    <a:pt x="2102" y="28"/>
                  </a:lnTo>
                  <a:lnTo>
                    <a:pt x="1913" y="1"/>
                  </a:lnTo>
                  <a:close/>
                  <a:moveTo>
                    <a:pt x="2560" y="2183"/>
                  </a:moveTo>
                  <a:lnTo>
                    <a:pt x="2721" y="2210"/>
                  </a:lnTo>
                  <a:lnTo>
                    <a:pt x="2883" y="2237"/>
                  </a:lnTo>
                  <a:lnTo>
                    <a:pt x="3018" y="2291"/>
                  </a:lnTo>
                  <a:lnTo>
                    <a:pt x="3126" y="2372"/>
                  </a:lnTo>
                  <a:lnTo>
                    <a:pt x="3233" y="2453"/>
                  </a:lnTo>
                  <a:lnTo>
                    <a:pt x="3314" y="2533"/>
                  </a:lnTo>
                  <a:lnTo>
                    <a:pt x="3395" y="2614"/>
                  </a:lnTo>
                  <a:lnTo>
                    <a:pt x="3503" y="2830"/>
                  </a:lnTo>
                  <a:lnTo>
                    <a:pt x="3557" y="3045"/>
                  </a:lnTo>
                  <a:lnTo>
                    <a:pt x="3611" y="3288"/>
                  </a:lnTo>
                  <a:lnTo>
                    <a:pt x="3638" y="3503"/>
                  </a:lnTo>
                  <a:lnTo>
                    <a:pt x="3691" y="4312"/>
                  </a:lnTo>
                  <a:lnTo>
                    <a:pt x="3691" y="4446"/>
                  </a:lnTo>
                  <a:lnTo>
                    <a:pt x="3664" y="4581"/>
                  </a:lnTo>
                  <a:lnTo>
                    <a:pt x="3611" y="4689"/>
                  </a:lnTo>
                  <a:lnTo>
                    <a:pt x="3557" y="4797"/>
                  </a:lnTo>
                  <a:lnTo>
                    <a:pt x="3395" y="4958"/>
                  </a:lnTo>
                  <a:lnTo>
                    <a:pt x="3179" y="5147"/>
                  </a:lnTo>
                  <a:lnTo>
                    <a:pt x="3045" y="3369"/>
                  </a:lnTo>
                  <a:lnTo>
                    <a:pt x="3018" y="3342"/>
                  </a:lnTo>
                  <a:lnTo>
                    <a:pt x="2991" y="3315"/>
                  </a:lnTo>
                  <a:lnTo>
                    <a:pt x="2937" y="3342"/>
                  </a:lnTo>
                  <a:lnTo>
                    <a:pt x="2937" y="3369"/>
                  </a:lnTo>
                  <a:lnTo>
                    <a:pt x="3045" y="5578"/>
                  </a:lnTo>
                  <a:lnTo>
                    <a:pt x="2937" y="5632"/>
                  </a:lnTo>
                  <a:lnTo>
                    <a:pt x="2721" y="5713"/>
                  </a:lnTo>
                  <a:lnTo>
                    <a:pt x="2398" y="5767"/>
                  </a:lnTo>
                  <a:lnTo>
                    <a:pt x="1913" y="5794"/>
                  </a:lnTo>
                  <a:lnTo>
                    <a:pt x="1428" y="5767"/>
                  </a:lnTo>
                  <a:lnTo>
                    <a:pt x="1078" y="5713"/>
                  </a:lnTo>
                  <a:lnTo>
                    <a:pt x="862" y="5632"/>
                  </a:lnTo>
                  <a:lnTo>
                    <a:pt x="754" y="5551"/>
                  </a:lnTo>
                  <a:lnTo>
                    <a:pt x="889" y="3369"/>
                  </a:lnTo>
                  <a:lnTo>
                    <a:pt x="862" y="3342"/>
                  </a:lnTo>
                  <a:lnTo>
                    <a:pt x="835" y="3315"/>
                  </a:lnTo>
                  <a:lnTo>
                    <a:pt x="781" y="3342"/>
                  </a:lnTo>
                  <a:lnTo>
                    <a:pt x="781" y="3369"/>
                  </a:lnTo>
                  <a:lnTo>
                    <a:pt x="647" y="5120"/>
                  </a:lnTo>
                  <a:lnTo>
                    <a:pt x="431" y="4958"/>
                  </a:lnTo>
                  <a:lnTo>
                    <a:pt x="269" y="4797"/>
                  </a:lnTo>
                  <a:lnTo>
                    <a:pt x="216" y="4689"/>
                  </a:lnTo>
                  <a:lnTo>
                    <a:pt x="162" y="4581"/>
                  </a:lnTo>
                  <a:lnTo>
                    <a:pt x="135" y="4446"/>
                  </a:lnTo>
                  <a:lnTo>
                    <a:pt x="135" y="4312"/>
                  </a:lnTo>
                  <a:lnTo>
                    <a:pt x="189" y="3503"/>
                  </a:lnTo>
                  <a:lnTo>
                    <a:pt x="216" y="3261"/>
                  </a:lnTo>
                  <a:lnTo>
                    <a:pt x="269" y="3045"/>
                  </a:lnTo>
                  <a:lnTo>
                    <a:pt x="323" y="2803"/>
                  </a:lnTo>
                  <a:lnTo>
                    <a:pt x="431" y="2614"/>
                  </a:lnTo>
                  <a:lnTo>
                    <a:pt x="512" y="2506"/>
                  </a:lnTo>
                  <a:lnTo>
                    <a:pt x="593" y="2426"/>
                  </a:lnTo>
                  <a:lnTo>
                    <a:pt x="701" y="2345"/>
                  </a:lnTo>
                  <a:lnTo>
                    <a:pt x="808" y="2291"/>
                  </a:lnTo>
                  <a:lnTo>
                    <a:pt x="943" y="2237"/>
                  </a:lnTo>
                  <a:lnTo>
                    <a:pt x="1105" y="2210"/>
                  </a:lnTo>
                  <a:lnTo>
                    <a:pt x="1266" y="2183"/>
                  </a:lnTo>
                  <a:close/>
                  <a:moveTo>
                    <a:pt x="1239" y="2048"/>
                  </a:moveTo>
                  <a:lnTo>
                    <a:pt x="1051" y="2075"/>
                  </a:lnTo>
                  <a:lnTo>
                    <a:pt x="862" y="2129"/>
                  </a:lnTo>
                  <a:lnTo>
                    <a:pt x="728" y="2183"/>
                  </a:lnTo>
                  <a:lnTo>
                    <a:pt x="593" y="2264"/>
                  </a:lnTo>
                  <a:lnTo>
                    <a:pt x="485" y="2372"/>
                  </a:lnTo>
                  <a:lnTo>
                    <a:pt x="377" y="2453"/>
                  </a:lnTo>
                  <a:lnTo>
                    <a:pt x="296" y="2587"/>
                  </a:lnTo>
                  <a:lnTo>
                    <a:pt x="189" y="2803"/>
                  </a:lnTo>
                  <a:lnTo>
                    <a:pt x="135" y="3045"/>
                  </a:lnTo>
                  <a:lnTo>
                    <a:pt x="81" y="3288"/>
                  </a:lnTo>
                  <a:lnTo>
                    <a:pt x="54" y="3503"/>
                  </a:lnTo>
                  <a:lnTo>
                    <a:pt x="0" y="4312"/>
                  </a:lnTo>
                  <a:lnTo>
                    <a:pt x="0" y="4473"/>
                  </a:lnTo>
                  <a:lnTo>
                    <a:pt x="54" y="4635"/>
                  </a:lnTo>
                  <a:lnTo>
                    <a:pt x="108" y="4743"/>
                  </a:lnTo>
                  <a:lnTo>
                    <a:pt x="162" y="4878"/>
                  </a:lnTo>
                  <a:lnTo>
                    <a:pt x="350" y="5066"/>
                  </a:lnTo>
                  <a:lnTo>
                    <a:pt x="566" y="5228"/>
                  </a:lnTo>
                  <a:lnTo>
                    <a:pt x="647" y="5282"/>
                  </a:lnTo>
                  <a:lnTo>
                    <a:pt x="620" y="5605"/>
                  </a:lnTo>
                  <a:lnTo>
                    <a:pt x="674" y="5659"/>
                  </a:lnTo>
                  <a:lnTo>
                    <a:pt x="808" y="5740"/>
                  </a:lnTo>
                  <a:lnTo>
                    <a:pt x="1051" y="5821"/>
                  </a:lnTo>
                  <a:lnTo>
                    <a:pt x="1401" y="5902"/>
                  </a:lnTo>
                  <a:lnTo>
                    <a:pt x="1644" y="5928"/>
                  </a:lnTo>
                  <a:lnTo>
                    <a:pt x="1913" y="5928"/>
                  </a:lnTo>
                  <a:lnTo>
                    <a:pt x="2425" y="5902"/>
                  </a:lnTo>
                  <a:lnTo>
                    <a:pt x="2775" y="5848"/>
                  </a:lnTo>
                  <a:lnTo>
                    <a:pt x="3018" y="5767"/>
                  </a:lnTo>
                  <a:lnTo>
                    <a:pt x="3153" y="5686"/>
                  </a:lnTo>
                  <a:lnTo>
                    <a:pt x="3206" y="5632"/>
                  </a:lnTo>
                  <a:lnTo>
                    <a:pt x="3179" y="5309"/>
                  </a:lnTo>
                  <a:lnTo>
                    <a:pt x="3260" y="5255"/>
                  </a:lnTo>
                  <a:lnTo>
                    <a:pt x="3476" y="5066"/>
                  </a:lnTo>
                  <a:lnTo>
                    <a:pt x="3664" y="4878"/>
                  </a:lnTo>
                  <a:lnTo>
                    <a:pt x="3718" y="4743"/>
                  </a:lnTo>
                  <a:lnTo>
                    <a:pt x="3772" y="4635"/>
                  </a:lnTo>
                  <a:lnTo>
                    <a:pt x="3826" y="4473"/>
                  </a:lnTo>
                  <a:lnTo>
                    <a:pt x="3826" y="4312"/>
                  </a:lnTo>
                  <a:lnTo>
                    <a:pt x="3772" y="3476"/>
                  </a:lnTo>
                  <a:lnTo>
                    <a:pt x="3745" y="3288"/>
                  </a:lnTo>
                  <a:lnTo>
                    <a:pt x="3691" y="3045"/>
                  </a:lnTo>
                  <a:lnTo>
                    <a:pt x="3638" y="2803"/>
                  </a:lnTo>
                  <a:lnTo>
                    <a:pt x="3503" y="2587"/>
                  </a:lnTo>
                  <a:lnTo>
                    <a:pt x="3449" y="2453"/>
                  </a:lnTo>
                  <a:lnTo>
                    <a:pt x="3341" y="2372"/>
                  </a:lnTo>
                  <a:lnTo>
                    <a:pt x="3233" y="2264"/>
                  </a:lnTo>
                  <a:lnTo>
                    <a:pt x="3099" y="2183"/>
                  </a:lnTo>
                  <a:lnTo>
                    <a:pt x="2964" y="2129"/>
                  </a:lnTo>
                  <a:lnTo>
                    <a:pt x="2775" y="2075"/>
                  </a:lnTo>
                  <a:lnTo>
                    <a:pt x="2587" y="2048"/>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15"/>
            <p:cNvSpPr/>
            <p:nvPr/>
          </p:nvSpPr>
          <p:spPr>
            <a:xfrm>
              <a:off x="294523" y="3303751"/>
              <a:ext cx="29808" cy="24389"/>
            </a:xfrm>
            <a:custGeom>
              <a:rect b="b" l="l" r="r" t="t"/>
              <a:pathLst>
                <a:path extrusionOk="0" h="486" w="594">
                  <a:moveTo>
                    <a:pt x="55" y="0"/>
                  </a:moveTo>
                  <a:lnTo>
                    <a:pt x="1" y="27"/>
                  </a:lnTo>
                  <a:lnTo>
                    <a:pt x="1" y="81"/>
                  </a:lnTo>
                  <a:lnTo>
                    <a:pt x="55" y="243"/>
                  </a:lnTo>
                  <a:lnTo>
                    <a:pt x="108" y="351"/>
                  </a:lnTo>
                  <a:lnTo>
                    <a:pt x="189" y="458"/>
                  </a:lnTo>
                  <a:lnTo>
                    <a:pt x="216" y="485"/>
                  </a:lnTo>
                  <a:lnTo>
                    <a:pt x="405" y="485"/>
                  </a:lnTo>
                  <a:lnTo>
                    <a:pt x="432" y="458"/>
                  </a:lnTo>
                  <a:lnTo>
                    <a:pt x="459" y="458"/>
                  </a:lnTo>
                  <a:lnTo>
                    <a:pt x="513" y="297"/>
                  </a:lnTo>
                  <a:lnTo>
                    <a:pt x="593" y="81"/>
                  </a:lnTo>
                  <a:lnTo>
                    <a:pt x="593" y="27"/>
                  </a:lnTo>
                  <a:lnTo>
                    <a:pt x="540" y="0"/>
                  </a:lnTo>
                  <a:lnTo>
                    <a:pt x="513" y="0"/>
                  </a:lnTo>
                  <a:lnTo>
                    <a:pt x="486" y="54"/>
                  </a:lnTo>
                  <a:lnTo>
                    <a:pt x="432" y="189"/>
                  </a:lnTo>
                  <a:lnTo>
                    <a:pt x="351" y="351"/>
                  </a:lnTo>
                  <a:lnTo>
                    <a:pt x="270" y="351"/>
                  </a:lnTo>
                  <a:lnTo>
                    <a:pt x="162" y="189"/>
                  </a:lnTo>
                  <a:lnTo>
                    <a:pt x="135" y="54"/>
                  </a:lnTo>
                  <a:lnTo>
                    <a:pt x="82"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15"/>
            <p:cNvSpPr/>
            <p:nvPr/>
          </p:nvSpPr>
          <p:spPr>
            <a:xfrm>
              <a:off x="291813" y="3319960"/>
              <a:ext cx="35228" cy="163695"/>
            </a:xfrm>
            <a:custGeom>
              <a:rect b="b" l="l" r="r" t="t"/>
              <a:pathLst>
                <a:path extrusionOk="0" h="3262" w="702">
                  <a:moveTo>
                    <a:pt x="459" y="1"/>
                  </a:moveTo>
                  <a:lnTo>
                    <a:pt x="405" y="28"/>
                  </a:lnTo>
                  <a:lnTo>
                    <a:pt x="378" y="82"/>
                  </a:lnTo>
                  <a:lnTo>
                    <a:pt x="594" y="2911"/>
                  </a:lnTo>
                  <a:lnTo>
                    <a:pt x="351" y="3099"/>
                  </a:lnTo>
                  <a:lnTo>
                    <a:pt x="136" y="2911"/>
                  </a:lnTo>
                  <a:lnTo>
                    <a:pt x="324" y="109"/>
                  </a:lnTo>
                  <a:lnTo>
                    <a:pt x="297" y="55"/>
                  </a:lnTo>
                  <a:lnTo>
                    <a:pt x="243" y="28"/>
                  </a:lnTo>
                  <a:lnTo>
                    <a:pt x="216" y="55"/>
                  </a:lnTo>
                  <a:lnTo>
                    <a:pt x="189" y="109"/>
                  </a:lnTo>
                  <a:lnTo>
                    <a:pt x="1" y="2911"/>
                  </a:lnTo>
                  <a:lnTo>
                    <a:pt x="1" y="2992"/>
                  </a:lnTo>
                  <a:lnTo>
                    <a:pt x="297" y="3234"/>
                  </a:lnTo>
                  <a:lnTo>
                    <a:pt x="351" y="3261"/>
                  </a:lnTo>
                  <a:lnTo>
                    <a:pt x="405" y="3234"/>
                  </a:lnTo>
                  <a:lnTo>
                    <a:pt x="701" y="2992"/>
                  </a:lnTo>
                  <a:lnTo>
                    <a:pt x="701" y="2911"/>
                  </a:lnTo>
                  <a:lnTo>
                    <a:pt x="513" y="55"/>
                  </a:lnTo>
                  <a:lnTo>
                    <a:pt x="513" y="28"/>
                  </a:lnTo>
                  <a:lnTo>
                    <a:pt x="459"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215"/>
          <p:cNvGrpSpPr/>
          <p:nvPr/>
        </p:nvGrpSpPr>
        <p:grpSpPr>
          <a:xfrm>
            <a:off x="572850" y="4175576"/>
            <a:ext cx="192048" cy="297532"/>
            <a:chOff x="213425" y="3702801"/>
            <a:chExt cx="192048" cy="297532"/>
          </a:xfrm>
        </p:grpSpPr>
        <p:sp>
          <p:nvSpPr>
            <p:cNvPr id="2889" name="Google Shape;2889;p215"/>
            <p:cNvSpPr/>
            <p:nvPr/>
          </p:nvSpPr>
          <p:spPr>
            <a:xfrm>
              <a:off x="213425" y="3702801"/>
              <a:ext cx="192048" cy="297532"/>
            </a:xfrm>
            <a:custGeom>
              <a:rect b="b" l="l" r="r" t="t"/>
              <a:pathLst>
                <a:path extrusionOk="0" h="5929" w="3827">
                  <a:moveTo>
                    <a:pt x="1913" y="136"/>
                  </a:moveTo>
                  <a:lnTo>
                    <a:pt x="2075" y="163"/>
                  </a:lnTo>
                  <a:lnTo>
                    <a:pt x="2209" y="190"/>
                  </a:lnTo>
                  <a:lnTo>
                    <a:pt x="2344" y="270"/>
                  </a:lnTo>
                  <a:lnTo>
                    <a:pt x="2479" y="378"/>
                  </a:lnTo>
                  <a:lnTo>
                    <a:pt x="2560" y="486"/>
                  </a:lnTo>
                  <a:lnTo>
                    <a:pt x="2641" y="621"/>
                  </a:lnTo>
                  <a:lnTo>
                    <a:pt x="2694" y="755"/>
                  </a:lnTo>
                  <a:lnTo>
                    <a:pt x="2694" y="917"/>
                  </a:lnTo>
                  <a:lnTo>
                    <a:pt x="2694" y="1079"/>
                  </a:lnTo>
                  <a:lnTo>
                    <a:pt x="2641" y="1240"/>
                  </a:lnTo>
                  <a:lnTo>
                    <a:pt x="2560" y="1375"/>
                  </a:lnTo>
                  <a:lnTo>
                    <a:pt x="2479" y="1483"/>
                  </a:lnTo>
                  <a:lnTo>
                    <a:pt x="2344" y="1591"/>
                  </a:lnTo>
                  <a:lnTo>
                    <a:pt x="2209" y="1645"/>
                  </a:lnTo>
                  <a:lnTo>
                    <a:pt x="2075" y="1698"/>
                  </a:lnTo>
                  <a:lnTo>
                    <a:pt x="1913" y="1725"/>
                  </a:lnTo>
                  <a:lnTo>
                    <a:pt x="1751" y="1698"/>
                  </a:lnTo>
                  <a:lnTo>
                    <a:pt x="1617" y="1645"/>
                  </a:lnTo>
                  <a:lnTo>
                    <a:pt x="1482" y="1591"/>
                  </a:lnTo>
                  <a:lnTo>
                    <a:pt x="1347" y="1483"/>
                  </a:lnTo>
                  <a:lnTo>
                    <a:pt x="1266" y="1375"/>
                  </a:lnTo>
                  <a:lnTo>
                    <a:pt x="1186" y="1240"/>
                  </a:lnTo>
                  <a:lnTo>
                    <a:pt x="1132" y="1079"/>
                  </a:lnTo>
                  <a:lnTo>
                    <a:pt x="1132" y="917"/>
                  </a:lnTo>
                  <a:lnTo>
                    <a:pt x="1132" y="755"/>
                  </a:lnTo>
                  <a:lnTo>
                    <a:pt x="1186" y="621"/>
                  </a:lnTo>
                  <a:lnTo>
                    <a:pt x="1266" y="486"/>
                  </a:lnTo>
                  <a:lnTo>
                    <a:pt x="1347" y="378"/>
                  </a:lnTo>
                  <a:lnTo>
                    <a:pt x="1482" y="270"/>
                  </a:lnTo>
                  <a:lnTo>
                    <a:pt x="1617" y="190"/>
                  </a:lnTo>
                  <a:lnTo>
                    <a:pt x="1751" y="163"/>
                  </a:lnTo>
                  <a:lnTo>
                    <a:pt x="1913" y="136"/>
                  </a:lnTo>
                  <a:close/>
                  <a:moveTo>
                    <a:pt x="1913" y="1"/>
                  </a:moveTo>
                  <a:lnTo>
                    <a:pt x="1724" y="28"/>
                  </a:lnTo>
                  <a:lnTo>
                    <a:pt x="1563" y="82"/>
                  </a:lnTo>
                  <a:lnTo>
                    <a:pt x="1401" y="163"/>
                  </a:lnTo>
                  <a:lnTo>
                    <a:pt x="1266" y="270"/>
                  </a:lnTo>
                  <a:lnTo>
                    <a:pt x="1159" y="405"/>
                  </a:lnTo>
                  <a:lnTo>
                    <a:pt x="1051" y="567"/>
                  </a:lnTo>
                  <a:lnTo>
                    <a:pt x="997" y="728"/>
                  </a:lnTo>
                  <a:lnTo>
                    <a:pt x="997" y="917"/>
                  </a:lnTo>
                  <a:lnTo>
                    <a:pt x="997" y="1106"/>
                  </a:lnTo>
                  <a:lnTo>
                    <a:pt x="1051" y="1294"/>
                  </a:lnTo>
                  <a:lnTo>
                    <a:pt x="1159" y="1456"/>
                  </a:lnTo>
                  <a:lnTo>
                    <a:pt x="1266" y="1591"/>
                  </a:lnTo>
                  <a:lnTo>
                    <a:pt x="1401" y="1698"/>
                  </a:lnTo>
                  <a:lnTo>
                    <a:pt x="1563" y="1779"/>
                  </a:lnTo>
                  <a:lnTo>
                    <a:pt x="1724" y="1833"/>
                  </a:lnTo>
                  <a:lnTo>
                    <a:pt x="1913" y="1860"/>
                  </a:lnTo>
                  <a:lnTo>
                    <a:pt x="2102" y="1833"/>
                  </a:lnTo>
                  <a:lnTo>
                    <a:pt x="2263" y="1779"/>
                  </a:lnTo>
                  <a:lnTo>
                    <a:pt x="2425" y="1698"/>
                  </a:lnTo>
                  <a:lnTo>
                    <a:pt x="2560" y="1591"/>
                  </a:lnTo>
                  <a:lnTo>
                    <a:pt x="2694" y="1456"/>
                  </a:lnTo>
                  <a:lnTo>
                    <a:pt x="2775" y="1294"/>
                  </a:lnTo>
                  <a:lnTo>
                    <a:pt x="2829" y="1106"/>
                  </a:lnTo>
                  <a:lnTo>
                    <a:pt x="2829" y="917"/>
                  </a:lnTo>
                  <a:lnTo>
                    <a:pt x="2829" y="728"/>
                  </a:lnTo>
                  <a:lnTo>
                    <a:pt x="2775" y="567"/>
                  </a:lnTo>
                  <a:lnTo>
                    <a:pt x="2694" y="405"/>
                  </a:lnTo>
                  <a:lnTo>
                    <a:pt x="2560" y="270"/>
                  </a:lnTo>
                  <a:lnTo>
                    <a:pt x="2425" y="163"/>
                  </a:lnTo>
                  <a:lnTo>
                    <a:pt x="2263" y="82"/>
                  </a:lnTo>
                  <a:lnTo>
                    <a:pt x="2102" y="28"/>
                  </a:lnTo>
                  <a:lnTo>
                    <a:pt x="1913" y="1"/>
                  </a:lnTo>
                  <a:close/>
                  <a:moveTo>
                    <a:pt x="2371" y="2157"/>
                  </a:moveTo>
                  <a:lnTo>
                    <a:pt x="2560" y="2183"/>
                  </a:lnTo>
                  <a:lnTo>
                    <a:pt x="2721" y="2183"/>
                  </a:lnTo>
                  <a:lnTo>
                    <a:pt x="2883" y="2237"/>
                  </a:lnTo>
                  <a:lnTo>
                    <a:pt x="3018" y="2291"/>
                  </a:lnTo>
                  <a:lnTo>
                    <a:pt x="3126" y="2345"/>
                  </a:lnTo>
                  <a:lnTo>
                    <a:pt x="3233" y="2426"/>
                  </a:lnTo>
                  <a:lnTo>
                    <a:pt x="3314" y="2507"/>
                  </a:lnTo>
                  <a:lnTo>
                    <a:pt x="3395" y="2615"/>
                  </a:lnTo>
                  <a:lnTo>
                    <a:pt x="3503" y="2830"/>
                  </a:lnTo>
                  <a:lnTo>
                    <a:pt x="3557" y="3046"/>
                  </a:lnTo>
                  <a:lnTo>
                    <a:pt x="3611" y="3261"/>
                  </a:lnTo>
                  <a:lnTo>
                    <a:pt x="3638" y="3504"/>
                  </a:lnTo>
                  <a:lnTo>
                    <a:pt x="3691" y="4312"/>
                  </a:lnTo>
                  <a:lnTo>
                    <a:pt x="3691" y="4447"/>
                  </a:lnTo>
                  <a:lnTo>
                    <a:pt x="3664" y="4582"/>
                  </a:lnTo>
                  <a:lnTo>
                    <a:pt x="3611" y="4689"/>
                  </a:lnTo>
                  <a:lnTo>
                    <a:pt x="3557" y="4770"/>
                  </a:lnTo>
                  <a:lnTo>
                    <a:pt x="3395" y="4959"/>
                  </a:lnTo>
                  <a:lnTo>
                    <a:pt x="3179" y="5120"/>
                  </a:lnTo>
                  <a:lnTo>
                    <a:pt x="3045" y="3369"/>
                  </a:lnTo>
                  <a:lnTo>
                    <a:pt x="3018" y="3315"/>
                  </a:lnTo>
                  <a:lnTo>
                    <a:pt x="2937" y="3315"/>
                  </a:lnTo>
                  <a:lnTo>
                    <a:pt x="2937" y="3369"/>
                  </a:lnTo>
                  <a:lnTo>
                    <a:pt x="3045" y="5552"/>
                  </a:lnTo>
                  <a:lnTo>
                    <a:pt x="2937" y="5632"/>
                  </a:lnTo>
                  <a:lnTo>
                    <a:pt x="2721" y="5713"/>
                  </a:lnTo>
                  <a:lnTo>
                    <a:pt x="2398" y="5767"/>
                  </a:lnTo>
                  <a:lnTo>
                    <a:pt x="1913" y="5794"/>
                  </a:lnTo>
                  <a:lnTo>
                    <a:pt x="1428" y="5767"/>
                  </a:lnTo>
                  <a:lnTo>
                    <a:pt x="1078" y="5686"/>
                  </a:lnTo>
                  <a:lnTo>
                    <a:pt x="862" y="5605"/>
                  </a:lnTo>
                  <a:lnTo>
                    <a:pt x="754" y="5552"/>
                  </a:lnTo>
                  <a:lnTo>
                    <a:pt x="754" y="5525"/>
                  </a:lnTo>
                  <a:lnTo>
                    <a:pt x="889" y="3369"/>
                  </a:lnTo>
                  <a:lnTo>
                    <a:pt x="862" y="3315"/>
                  </a:lnTo>
                  <a:lnTo>
                    <a:pt x="781" y="3315"/>
                  </a:lnTo>
                  <a:lnTo>
                    <a:pt x="781" y="3369"/>
                  </a:lnTo>
                  <a:lnTo>
                    <a:pt x="647" y="5120"/>
                  </a:lnTo>
                  <a:lnTo>
                    <a:pt x="431" y="4959"/>
                  </a:lnTo>
                  <a:lnTo>
                    <a:pt x="269" y="4770"/>
                  </a:lnTo>
                  <a:lnTo>
                    <a:pt x="216" y="4689"/>
                  </a:lnTo>
                  <a:lnTo>
                    <a:pt x="162" y="4555"/>
                  </a:lnTo>
                  <a:lnTo>
                    <a:pt x="135" y="4447"/>
                  </a:lnTo>
                  <a:lnTo>
                    <a:pt x="135" y="4312"/>
                  </a:lnTo>
                  <a:lnTo>
                    <a:pt x="189" y="3504"/>
                  </a:lnTo>
                  <a:lnTo>
                    <a:pt x="216" y="3261"/>
                  </a:lnTo>
                  <a:lnTo>
                    <a:pt x="269" y="3019"/>
                  </a:lnTo>
                  <a:lnTo>
                    <a:pt x="323" y="2803"/>
                  </a:lnTo>
                  <a:lnTo>
                    <a:pt x="431" y="2588"/>
                  </a:lnTo>
                  <a:lnTo>
                    <a:pt x="512" y="2507"/>
                  </a:lnTo>
                  <a:lnTo>
                    <a:pt x="593" y="2426"/>
                  </a:lnTo>
                  <a:lnTo>
                    <a:pt x="701" y="2345"/>
                  </a:lnTo>
                  <a:lnTo>
                    <a:pt x="808" y="2291"/>
                  </a:lnTo>
                  <a:lnTo>
                    <a:pt x="943" y="2237"/>
                  </a:lnTo>
                  <a:lnTo>
                    <a:pt x="1105" y="2183"/>
                  </a:lnTo>
                  <a:lnTo>
                    <a:pt x="1266" y="2183"/>
                  </a:lnTo>
                  <a:lnTo>
                    <a:pt x="1482" y="2157"/>
                  </a:lnTo>
                  <a:close/>
                  <a:moveTo>
                    <a:pt x="1482" y="2022"/>
                  </a:moveTo>
                  <a:lnTo>
                    <a:pt x="1239" y="2049"/>
                  </a:lnTo>
                  <a:lnTo>
                    <a:pt x="1051" y="2076"/>
                  </a:lnTo>
                  <a:lnTo>
                    <a:pt x="862" y="2130"/>
                  </a:lnTo>
                  <a:lnTo>
                    <a:pt x="728" y="2183"/>
                  </a:lnTo>
                  <a:lnTo>
                    <a:pt x="593" y="2264"/>
                  </a:lnTo>
                  <a:lnTo>
                    <a:pt x="485" y="2345"/>
                  </a:lnTo>
                  <a:lnTo>
                    <a:pt x="377" y="2453"/>
                  </a:lnTo>
                  <a:lnTo>
                    <a:pt x="296" y="2561"/>
                  </a:lnTo>
                  <a:lnTo>
                    <a:pt x="189" y="2803"/>
                  </a:lnTo>
                  <a:lnTo>
                    <a:pt x="135" y="3046"/>
                  </a:lnTo>
                  <a:lnTo>
                    <a:pt x="81" y="3261"/>
                  </a:lnTo>
                  <a:lnTo>
                    <a:pt x="54" y="3477"/>
                  </a:lnTo>
                  <a:lnTo>
                    <a:pt x="0" y="4312"/>
                  </a:lnTo>
                  <a:lnTo>
                    <a:pt x="0" y="4474"/>
                  </a:lnTo>
                  <a:lnTo>
                    <a:pt x="54" y="4609"/>
                  </a:lnTo>
                  <a:lnTo>
                    <a:pt x="108" y="4743"/>
                  </a:lnTo>
                  <a:lnTo>
                    <a:pt x="162" y="4851"/>
                  </a:lnTo>
                  <a:lnTo>
                    <a:pt x="350" y="5067"/>
                  </a:lnTo>
                  <a:lnTo>
                    <a:pt x="566" y="5228"/>
                  </a:lnTo>
                  <a:lnTo>
                    <a:pt x="647" y="5282"/>
                  </a:lnTo>
                  <a:lnTo>
                    <a:pt x="620" y="5605"/>
                  </a:lnTo>
                  <a:lnTo>
                    <a:pt x="674" y="5659"/>
                  </a:lnTo>
                  <a:lnTo>
                    <a:pt x="808" y="5740"/>
                  </a:lnTo>
                  <a:lnTo>
                    <a:pt x="1051" y="5821"/>
                  </a:lnTo>
                  <a:lnTo>
                    <a:pt x="1401" y="5902"/>
                  </a:lnTo>
                  <a:lnTo>
                    <a:pt x="1644" y="5902"/>
                  </a:lnTo>
                  <a:lnTo>
                    <a:pt x="1913" y="5929"/>
                  </a:lnTo>
                  <a:lnTo>
                    <a:pt x="2425" y="5902"/>
                  </a:lnTo>
                  <a:lnTo>
                    <a:pt x="2775" y="5821"/>
                  </a:lnTo>
                  <a:lnTo>
                    <a:pt x="3018" y="5740"/>
                  </a:lnTo>
                  <a:lnTo>
                    <a:pt x="3153" y="5659"/>
                  </a:lnTo>
                  <a:lnTo>
                    <a:pt x="3206" y="5632"/>
                  </a:lnTo>
                  <a:lnTo>
                    <a:pt x="3179" y="5282"/>
                  </a:lnTo>
                  <a:lnTo>
                    <a:pt x="3260" y="5228"/>
                  </a:lnTo>
                  <a:lnTo>
                    <a:pt x="3476" y="5067"/>
                  </a:lnTo>
                  <a:lnTo>
                    <a:pt x="3664" y="4851"/>
                  </a:lnTo>
                  <a:lnTo>
                    <a:pt x="3718" y="4743"/>
                  </a:lnTo>
                  <a:lnTo>
                    <a:pt x="3772" y="4609"/>
                  </a:lnTo>
                  <a:lnTo>
                    <a:pt x="3826" y="4474"/>
                  </a:lnTo>
                  <a:lnTo>
                    <a:pt x="3826" y="4312"/>
                  </a:lnTo>
                  <a:lnTo>
                    <a:pt x="3826" y="4177"/>
                  </a:lnTo>
                  <a:lnTo>
                    <a:pt x="3772" y="3477"/>
                  </a:lnTo>
                  <a:lnTo>
                    <a:pt x="3745" y="3261"/>
                  </a:lnTo>
                  <a:lnTo>
                    <a:pt x="3691" y="3046"/>
                  </a:lnTo>
                  <a:lnTo>
                    <a:pt x="3638" y="2803"/>
                  </a:lnTo>
                  <a:lnTo>
                    <a:pt x="3503" y="2561"/>
                  </a:lnTo>
                  <a:lnTo>
                    <a:pt x="3449" y="2453"/>
                  </a:lnTo>
                  <a:lnTo>
                    <a:pt x="3341" y="2345"/>
                  </a:lnTo>
                  <a:lnTo>
                    <a:pt x="3233" y="2264"/>
                  </a:lnTo>
                  <a:lnTo>
                    <a:pt x="3099" y="2183"/>
                  </a:lnTo>
                  <a:lnTo>
                    <a:pt x="2964" y="2130"/>
                  </a:lnTo>
                  <a:lnTo>
                    <a:pt x="2775" y="2076"/>
                  </a:lnTo>
                  <a:lnTo>
                    <a:pt x="2587" y="2049"/>
                  </a:lnTo>
                  <a:lnTo>
                    <a:pt x="2371" y="2022"/>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5"/>
            <p:cNvSpPr/>
            <p:nvPr/>
          </p:nvSpPr>
          <p:spPr>
            <a:xfrm>
              <a:off x="304007" y="3848886"/>
              <a:ext cx="9484" cy="8130"/>
            </a:xfrm>
            <a:custGeom>
              <a:rect b="b" l="l" r="r" t="t"/>
              <a:pathLst>
                <a:path extrusionOk="0" h="162" w="189">
                  <a:moveTo>
                    <a:pt x="108" y="0"/>
                  </a:moveTo>
                  <a:lnTo>
                    <a:pt x="27" y="27"/>
                  </a:lnTo>
                  <a:lnTo>
                    <a:pt x="0" y="81"/>
                  </a:lnTo>
                  <a:lnTo>
                    <a:pt x="27" y="135"/>
                  </a:lnTo>
                  <a:lnTo>
                    <a:pt x="108" y="162"/>
                  </a:lnTo>
                  <a:lnTo>
                    <a:pt x="162" y="135"/>
                  </a:lnTo>
                  <a:lnTo>
                    <a:pt x="189" y="81"/>
                  </a:lnTo>
                  <a:lnTo>
                    <a:pt x="162" y="27"/>
                  </a:lnTo>
                  <a:lnTo>
                    <a:pt x="108"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5"/>
            <p:cNvSpPr/>
            <p:nvPr/>
          </p:nvSpPr>
          <p:spPr>
            <a:xfrm>
              <a:off x="289103" y="3843466"/>
              <a:ext cx="9535" cy="9484"/>
            </a:xfrm>
            <a:custGeom>
              <a:rect b="b" l="l" r="r" t="t"/>
              <a:pathLst>
                <a:path extrusionOk="0" h="189" w="190">
                  <a:moveTo>
                    <a:pt x="109" y="0"/>
                  </a:moveTo>
                  <a:lnTo>
                    <a:pt x="28" y="27"/>
                  </a:lnTo>
                  <a:lnTo>
                    <a:pt x="1" y="108"/>
                  </a:lnTo>
                  <a:lnTo>
                    <a:pt x="28" y="162"/>
                  </a:lnTo>
                  <a:lnTo>
                    <a:pt x="109" y="189"/>
                  </a:lnTo>
                  <a:lnTo>
                    <a:pt x="163" y="162"/>
                  </a:lnTo>
                  <a:lnTo>
                    <a:pt x="190" y="108"/>
                  </a:lnTo>
                  <a:lnTo>
                    <a:pt x="163" y="27"/>
                  </a:lnTo>
                  <a:lnTo>
                    <a:pt x="109"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5"/>
            <p:cNvSpPr/>
            <p:nvPr/>
          </p:nvSpPr>
          <p:spPr>
            <a:xfrm>
              <a:off x="318862" y="3843466"/>
              <a:ext cx="9535" cy="9484"/>
            </a:xfrm>
            <a:custGeom>
              <a:rect b="b" l="l" r="r" t="t"/>
              <a:pathLst>
                <a:path extrusionOk="0" h="189" w="190">
                  <a:moveTo>
                    <a:pt x="108" y="0"/>
                  </a:moveTo>
                  <a:lnTo>
                    <a:pt x="28" y="27"/>
                  </a:lnTo>
                  <a:lnTo>
                    <a:pt x="1" y="108"/>
                  </a:lnTo>
                  <a:lnTo>
                    <a:pt x="28" y="162"/>
                  </a:lnTo>
                  <a:lnTo>
                    <a:pt x="108" y="189"/>
                  </a:lnTo>
                  <a:lnTo>
                    <a:pt x="162" y="162"/>
                  </a:lnTo>
                  <a:lnTo>
                    <a:pt x="189" y="108"/>
                  </a:lnTo>
                  <a:lnTo>
                    <a:pt x="162" y="27"/>
                  </a:lnTo>
                  <a:lnTo>
                    <a:pt x="108"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5"/>
            <p:cNvSpPr/>
            <p:nvPr/>
          </p:nvSpPr>
          <p:spPr>
            <a:xfrm>
              <a:off x="328347" y="3832627"/>
              <a:ext cx="9484" cy="9535"/>
            </a:xfrm>
            <a:custGeom>
              <a:rect b="b" l="l" r="r" t="t"/>
              <a:pathLst>
                <a:path extrusionOk="0" h="190" w="189">
                  <a:moveTo>
                    <a:pt x="81" y="1"/>
                  </a:moveTo>
                  <a:lnTo>
                    <a:pt x="27" y="28"/>
                  </a:lnTo>
                  <a:lnTo>
                    <a:pt x="0" y="82"/>
                  </a:lnTo>
                  <a:lnTo>
                    <a:pt x="27" y="162"/>
                  </a:lnTo>
                  <a:lnTo>
                    <a:pt x="81" y="189"/>
                  </a:lnTo>
                  <a:lnTo>
                    <a:pt x="162" y="162"/>
                  </a:lnTo>
                  <a:lnTo>
                    <a:pt x="189" y="82"/>
                  </a:lnTo>
                  <a:lnTo>
                    <a:pt x="162" y="28"/>
                  </a:lnTo>
                  <a:lnTo>
                    <a:pt x="81"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5"/>
            <p:cNvSpPr/>
            <p:nvPr/>
          </p:nvSpPr>
          <p:spPr>
            <a:xfrm>
              <a:off x="333766" y="3819127"/>
              <a:ext cx="9484" cy="9484"/>
            </a:xfrm>
            <a:custGeom>
              <a:rect b="b" l="l" r="r" t="t"/>
              <a:pathLst>
                <a:path extrusionOk="0" h="189" w="189">
                  <a:moveTo>
                    <a:pt x="81" y="0"/>
                  </a:moveTo>
                  <a:lnTo>
                    <a:pt x="27" y="27"/>
                  </a:lnTo>
                  <a:lnTo>
                    <a:pt x="0" y="108"/>
                  </a:lnTo>
                  <a:lnTo>
                    <a:pt x="27" y="162"/>
                  </a:lnTo>
                  <a:lnTo>
                    <a:pt x="81" y="189"/>
                  </a:lnTo>
                  <a:lnTo>
                    <a:pt x="162" y="162"/>
                  </a:lnTo>
                  <a:lnTo>
                    <a:pt x="189" y="108"/>
                  </a:lnTo>
                  <a:lnTo>
                    <a:pt x="162" y="27"/>
                  </a:lnTo>
                  <a:lnTo>
                    <a:pt x="81"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5"/>
            <p:cNvSpPr/>
            <p:nvPr/>
          </p:nvSpPr>
          <p:spPr>
            <a:xfrm>
              <a:off x="281023" y="3832627"/>
              <a:ext cx="8130" cy="9535"/>
            </a:xfrm>
            <a:custGeom>
              <a:rect b="b" l="l" r="r" t="t"/>
              <a:pathLst>
                <a:path extrusionOk="0" h="190" w="162">
                  <a:moveTo>
                    <a:pt x="81" y="1"/>
                  </a:moveTo>
                  <a:lnTo>
                    <a:pt x="27" y="28"/>
                  </a:lnTo>
                  <a:lnTo>
                    <a:pt x="0" y="82"/>
                  </a:lnTo>
                  <a:lnTo>
                    <a:pt x="27" y="162"/>
                  </a:lnTo>
                  <a:lnTo>
                    <a:pt x="81" y="189"/>
                  </a:lnTo>
                  <a:lnTo>
                    <a:pt x="135" y="162"/>
                  </a:lnTo>
                  <a:lnTo>
                    <a:pt x="162" y="82"/>
                  </a:lnTo>
                  <a:lnTo>
                    <a:pt x="135" y="28"/>
                  </a:lnTo>
                  <a:lnTo>
                    <a:pt x="81"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15"/>
            <p:cNvSpPr/>
            <p:nvPr/>
          </p:nvSpPr>
          <p:spPr>
            <a:xfrm>
              <a:off x="275603" y="3819127"/>
              <a:ext cx="9535" cy="9484"/>
            </a:xfrm>
            <a:custGeom>
              <a:rect b="b" l="l" r="r" t="t"/>
              <a:pathLst>
                <a:path extrusionOk="0" h="189" w="190">
                  <a:moveTo>
                    <a:pt x="108" y="0"/>
                  </a:moveTo>
                  <a:lnTo>
                    <a:pt x="27" y="27"/>
                  </a:lnTo>
                  <a:lnTo>
                    <a:pt x="0" y="108"/>
                  </a:lnTo>
                  <a:lnTo>
                    <a:pt x="27" y="162"/>
                  </a:lnTo>
                  <a:lnTo>
                    <a:pt x="108" y="189"/>
                  </a:lnTo>
                  <a:lnTo>
                    <a:pt x="162" y="162"/>
                  </a:lnTo>
                  <a:lnTo>
                    <a:pt x="189" y="108"/>
                  </a:lnTo>
                  <a:lnTo>
                    <a:pt x="162" y="27"/>
                  </a:lnTo>
                  <a:lnTo>
                    <a:pt x="108"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215"/>
          <p:cNvGrpSpPr/>
          <p:nvPr/>
        </p:nvGrpSpPr>
        <p:grpSpPr>
          <a:xfrm>
            <a:off x="558650" y="4689391"/>
            <a:ext cx="192048" cy="296177"/>
            <a:chOff x="199250" y="4313903"/>
            <a:chExt cx="192048" cy="296177"/>
          </a:xfrm>
        </p:grpSpPr>
        <p:sp>
          <p:nvSpPr>
            <p:cNvPr id="2898" name="Google Shape;2898;p215"/>
            <p:cNvSpPr/>
            <p:nvPr/>
          </p:nvSpPr>
          <p:spPr>
            <a:xfrm>
              <a:off x="261428" y="4342307"/>
              <a:ext cx="29808" cy="29758"/>
            </a:xfrm>
            <a:custGeom>
              <a:rect b="b" l="l" r="r" t="t"/>
              <a:pathLst>
                <a:path extrusionOk="0" h="593" w="594">
                  <a:moveTo>
                    <a:pt x="297" y="108"/>
                  </a:moveTo>
                  <a:lnTo>
                    <a:pt x="378" y="135"/>
                  </a:lnTo>
                  <a:lnTo>
                    <a:pt x="432" y="162"/>
                  </a:lnTo>
                  <a:lnTo>
                    <a:pt x="459" y="243"/>
                  </a:lnTo>
                  <a:lnTo>
                    <a:pt x="485" y="297"/>
                  </a:lnTo>
                  <a:lnTo>
                    <a:pt x="459" y="377"/>
                  </a:lnTo>
                  <a:lnTo>
                    <a:pt x="432" y="431"/>
                  </a:lnTo>
                  <a:lnTo>
                    <a:pt x="378" y="485"/>
                  </a:lnTo>
                  <a:lnTo>
                    <a:pt x="216" y="485"/>
                  </a:lnTo>
                  <a:lnTo>
                    <a:pt x="162" y="431"/>
                  </a:lnTo>
                  <a:lnTo>
                    <a:pt x="135" y="377"/>
                  </a:lnTo>
                  <a:lnTo>
                    <a:pt x="108" y="297"/>
                  </a:lnTo>
                  <a:lnTo>
                    <a:pt x="135" y="243"/>
                  </a:lnTo>
                  <a:lnTo>
                    <a:pt x="162" y="162"/>
                  </a:lnTo>
                  <a:lnTo>
                    <a:pt x="216" y="135"/>
                  </a:lnTo>
                  <a:lnTo>
                    <a:pt x="297" y="108"/>
                  </a:lnTo>
                  <a:close/>
                  <a:moveTo>
                    <a:pt x="297" y="0"/>
                  </a:moveTo>
                  <a:lnTo>
                    <a:pt x="189" y="27"/>
                  </a:lnTo>
                  <a:lnTo>
                    <a:pt x="81" y="81"/>
                  </a:lnTo>
                  <a:lnTo>
                    <a:pt x="27" y="189"/>
                  </a:lnTo>
                  <a:lnTo>
                    <a:pt x="0" y="297"/>
                  </a:lnTo>
                  <a:lnTo>
                    <a:pt x="27" y="404"/>
                  </a:lnTo>
                  <a:lnTo>
                    <a:pt x="81" y="512"/>
                  </a:lnTo>
                  <a:lnTo>
                    <a:pt x="189" y="566"/>
                  </a:lnTo>
                  <a:lnTo>
                    <a:pt x="297" y="593"/>
                  </a:lnTo>
                  <a:lnTo>
                    <a:pt x="405" y="566"/>
                  </a:lnTo>
                  <a:lnTo>
                    <a:pt x="512" y="512"/>
                  </a:lnTo>
                  <a:lnTo>
                    <a:pt x="566" y="404"/>
                  </a:lnTo>
                  <a:lnTo>
                    <a:pt x="593" y="297"/>
                  </a:lnTo>
                  <a:lnTo>
                    <a:pt x="566" y="189"/>
                  </a:lnTo>
                  <a:lnTo>
                    <a:pt x="512" y="81"/>
                  </a:lnTo>
                  <a:lnTo>
                    <a:pt x="405" y="27"/>
                  </a:lnTo>
                  <a:lnTo>
                    <a:pt x="297"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15"/>
            <p:cNvSpPr/>
            <p:nvPr/>
          </p:nvSpPr>
          <p:spPr>
            <a:xfrm>
              <a:off x="299267" y="4342307"/>
              <a:ext cx="29808" cy="29758"/>
            </a:xfrm>
            <a:custGeom>
              <a:rect b="b" l="l" r="r" t="t"/>
              <a:pathLst>
                <a:path extrusionOk="0" h="593" w="594">
                  <a:moveTo>
                    <a:pt x="297" y="108"/>
                  </a:moveTo>
                  <a:lnTo>
                    <a:pt x="378" y="135"/>
                  </a:lnTo>
                  <a:lnTo>
                    <a:pt x="432" y="162"/>
                  </a:lnTo>
                  <a:lnTo>
                    <a:pt x="486" y="243"/>
                  </a:lnTo>
                  <a:lnTo>
                    <a:pt x="486" y="297"/>
                  </a:lnTo>
                  <a:lnTo>
                    <a:pt x="486" y="377"/>
                  </a:lnTo>
                  <a:lnTo>
                    <a:pt x="432" y="431"/>
                  </a:lnTo>
                  <a:lnTo>
                    <a:pt x="378" y="485"/>
                  </a:lnTo>
                  <a:lnTo>
                    <a:pt x="243" y="485"/>
                  </a:lnTo>
                  <a:lnTo>
                    <a:pt x="163" y="431"/>
                  </a:lnTo>
                  <a:lnTo>
                    <a:pt x="136" y="377"/>
                  </a:lnTo>
                  <a:lnTo>
                    <a:pt x="109" y="297"/>
                  </a:lnTo>
                  <a:lnTo>
                    <a:pt x="136" y="243"/>
                  </a:lnTo>
                  <a:lnTo>
                    <a:pt x="163" y="162"/>
                  </a:lnTo>
                  <a:lnTo>
                    <a:pt x="243" y="135"/>
                  </a:lnTo>
                  <a:lnTo>
                    <a:pt x="297" y="108"/>
                  </a:lnTo>
                  <a:close/>
                  <a:moveTo>
                    <a:pt x="297" y="0"/>
                  </a:moveTo>
                  <a:lnTo>
                    <a:pt x="190" y="27"/>
                  </a:lnTo>
                  <a:lnTo>
                    <a:pt x="109" y="81"/>
                  </a:lnTo>
                  <a:lnTo>
                    <a:pt x="28" y="189"/>
                  </a:lnTo>
                  <a:lnTo>
                    <a:pt x="1" y="297"/>
                  </a:lnTo>
                  <a:lnTo>
                    <a:pt x="28" y="404"/>
                  </a:lnTo>
                  <a:lnTo>
                    <a:pt x="109" y="512"/>
                  </a:lnTo>
                  <a:lnTo>
                    <a:pt x="190" y="566"/>
                  </a:lnTo>
                  <a:lnTo>
                    <a:pt x="297" y="593"/>
                  </a:lnTo>
                  <a:lnTo>
                    <a:pt x="432" y="566"/>
                  </a:lnTo>
                  <a:lnTo>
                    <a:pt x="513" y="512"/>
                  </a:lnTo>
                  <a:lnTo>
                    <a:pt x="567" y="404"/>
                  </a:lnTo>
                  <a:lnTo>
                    <a:pt x="594" y="297"/>
                  </a:lnTo>
                  <a:lnTo>
                    <a:pt x="567" y="189"/>
                  </a:lnTo>
                  <a:lnTo>
                    <a:pt x="513" y="81"/>
                  </a:lnTo>
                  <a:lnTo>
                    <a:pt x="432" y="27"/>
                  </a:lnTo>
                  <a:lnTo>
                    <a:pt x="297"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15"/>
            <p:cNvSpPr/>
            <p:nvPr/>
          </p:nvSpPr>
          <p:spPr>
            <a:xfrm>
              <a:off x="285767" y="4349032"/>
              <a:ext cx="10890" cy="9535"/>
            </a:xfrm>
            <a:custGeom>
              <a:rect b="b" l="l" r="r" t="t"/>
              <a:pathLst>
                <a:path extrusionOk="0" h="190" w="217">
                  <a:moveTo>
                    <a:pt x="108" y="1"/>
                  </a:moveTo>
                  <a:lnTo>
                    <a:pt x="54" y="55"/>
                  </a:lnTo>
                  <a:lnTo>
                    <a:pt x="27" y="82"/>
                  </a:lnTo>
                  <a:lnTo>
                    <a:pt x="0" y="163"/>
                  </a:lnTo>
                  <a:lnTo>
                    <a:pt x="27" y="190"/>
                  </a:lnTo>
                  <a:lnTo>
                    <a:pt x="81" y="190"/>
                  </a:lnTo>
                  <a:lnTo>
                    <a:pt x="81" y="163"/>
                  </a:lnTo>
                  <a:lnTo>
                    <a:pt x="108" y="109"/>
                  </a:lnTo>
                  <a:lnTo>
                    <a:pt x="189" y="82"/>
                  </a:lnTo>
                  <a:lnTo>
                    <a:pt x="216" y="82"/>
                  </a:lnTo>
                  <a:lnTo>
                    <a:pt x="216" y="55"/>
                  </a:lnTo>
                  <a:lnTo>
                    <a:pt x="216"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15"/>
            <p:cNvSpPr/>
            <p:nvPr/>
          </p:nvSpPr>
          <p:spPr>
            <a:xfrm>
              <a:off x="293897" y="4349032"/>
              <a:ext cx="10839" cy="9535"/>
            </a:xfrm>
            <a:custGeom>
              <a:rect b="b" l="l" r="r" t="t"/>
              <a:pathLst>
                <a:path extrusionOk="0" h="190" w="216">
                  <a:moveTo>
                    <a:pt x="0" y="1"/>
                  </a:moveTo>
                  <a:lnTo>
                    <a:pt x="0" y="55"/>
                  </a:lnTo>
                  <a:lnTo>
                    <a:pt x="0" y="82"/>
                  </a:lnTo>
                  <a:lnTo>
                    <a:pt x="27" y="82"/>
                  </a:lnTo>
                  <a:lnTo>
                    <a:pt x="108" y="109"/>
                  </a:lnTo>
                  <a:lnTo>
                    <a:pt x="135" y="163"/>
                  </a:lnTo>
                  <a:lnTo>
                    <a:pt x="135" y="190"/>
                  </a:lnTo>
                  <a:lnTo>
                    <a:pt x="216" y="190"/>
                  </a:lnTo>
                  <a:lnTo>
                    <a:pt x="216" y="163"/>
                  </a:lnTo>
                  <a:lnTo>
                    <a:pt x="216" y="82"/>
                  </a:lnTo>
                  <a:lnTo>
                    <a:pt x="162" y="55"/>
                  </a:lnTo>
                  <a:lnTo>
                    <a:pt x="108"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15"/>
            <p:cNvSpPr/>
            <p:nvPr/>
          </p:nvSpPr>
          <p:spPr>
            <a:xfrm>
              <a:off x="199250" y="4313903"/>
              <a:ext cx="192048" cy="296177"/>
            </a:xfrm>
            <a:custGeom>
              <a:rect b="b" l="l" r="r" t="t"/>
              <a:pathLst>
                <a:path extrusionOk="0" h="5902" w="3827">
                  <a:moveTo>
                    <a:pt x="2075" y="135"/>
                  </a:moveTo>
                  <a:lnTo>
                    <a:pt x="2209" y="189"/>
                  </a:lnTo>
                  <a:lnTo>
                    <a:pt x="2344" y="270"/>
                  </a:lnTo>
                  <a:lnTo>
                    <a:pt x="2479" y="351"/>
                  </a:lnTo>
                  <a:lnTo>
                    <a:pt x="2560" y="485"/>
                  </a:lnTo>
                  <a:lnTo>
                    <a:pt x="2641" y="620"/>
                  </a:lnTo>
                  <a:lnTo>
                    <a:pt x="2694" y="755"/>
                  </a:lnTo>
                  <a:lnTo>
                    <a:pt x="2694" y="916"/>
                  </a:lnTo>
                  <a:lnTo>
                    <a:pt x="2694" y="1078"/>
                  </a:lnTo>
                  <a:lnTo>
                    <a:pt x="2641" y="1213"/>
                  </a:lnTo>
                  <a:lnTo>
                    <a:pt x="2560" y="1348"/>
                  </a:lnTo>
                  <a:lnTo>
                    <a:pt x="2479" y="1482"/>
                  </a:lnTo>
                  <a:lnTo>
                    <a:pt x="2344" y="1563"/>
                  </a:lnTo>
                  <a:lnTo>
                    <a:pt x="2209" y="1644"/>
                  </a:lnTo>
                  <a:lnTo>
                    <a:pt x="2075" y="1698"/>
                  </a:lnTo>
                  <a:lnTo>
                    <a:pt x="1751" y="1698"/>
                  </a:lnTo>
                  <a:lnTo>
                    <a:pt x="1617" y="1644"/>
                  </a:lnTo>
                  <a:lnTo>
                    <a:pt x="1482" y="1563"/>
                  </a:lnTo>
                  <a:lnTo>
                    <a:pt x="1347" y="1482"/>
                  </a:lnTo>
                  <a:lnTo>
                    <a:pt x="1266" y="1348"/>
                  </a:lnTo>
                  <a:lnTo>
                    <a:pt x="1186" y="1213"/>
                  </a:lnTo>
                  <a:lnTo>
                    <a:pt x="1132" y="1078"/>
                  </a:lnTo>
                  <a:lnTo>
                    <a:pt x="1132" y="916"/>
                  </a:lnTo>
                  <a:lnTo>
                    <a:pt x="1132" y="755"/>
                  </a:lnTo>
                  <a:lnTo>
                    <a:pt x="1186" y="620"/>
                  </a:lnTo>
                  <a:lnTo>
                    <a:pt x="1266" y="485"/>
                  </a:lnTo>
                  <a:lnTo>
                    <a:pt x="1347" y="351"/>
                  </a:lnTo>
                  <a:lnTo>
                    <a:pt x="1482" y="270"/>
                  </a:lnTo>
                  <a:lnTo>
                    <a:pt x="1617" y="189"/>
                  </a:lnTo>
                  <a:lnTo>
                    <a:pt x="1751" y="135"/>
                  </a:lnTo>
                  <a:close/>
                  <a:moveTo>
                    <a:pt x="1724" y="0"/>
                  </a:moveTo>
                  <a:lnTo>
                    <a:pt x="1563" y="54"/>
                  </a:lnTo>
                  <a:lnTo>
                    <a:pt x="1401" y="162"/>
                  </a:lnTo>
                  <a:lnTo>
                    <a:pt x="1266" y="270"/>
                  </a:lnTo>
                  <a:lnTo>
                    <a:pt x="1159" y="405"/>
                  </a:lnTo>
                  <a:lnTo>
                    <a:pt x="1051" y="566"/>
                  </a:lnTo>
                  <a:lnTo>
                    <a:pt x="997" y="728"/>
                  </a:lnTo>
                  <a:lnTo>
                    <a:pt x="997" y="916"/>
                  </a:lnTo>
                  <a:lnTo>
                    <a:pt x="997" y="1105"/>
                  </a:lnTo>
                  <a:lnTo>
                    <a:pt x="1051" y="1267"/>
                  </a:lnTo>
                  <a:lnTo>
                    <a:pt x="1159" y="1428"/>
                  </a:lnTo>
                  <a:lnTo>
                    <a:pt x="1266" y="1563"/>
                  </a:lnTo>
                  <a:lnTo>
                    <a:pt x="1401" y="1671"/>
                  </a:lnTo>
                  <a:lnTo>
                    <a:pt x="1563" y="1779"/>
                  </a:lnTo>
                  <a:lnTo>
                    <a:pt x="1724" y="1833"/>
                  </a:lnTo>
                  <a:lnTo>
                    <a:pt x="2102" y="1833"/>
                  </a:lnTo>
                  <a:lnTo>
                    <a:pt x="2263" y="1779"/>
                  </a:lnTo>
                  <a:lnTo>
                    <a:pt x="2425" y="1671"/>
                  </a:lnTo>
                  <a:lnTo>
                    <a:pt x="2560" y="1563"/>
                  </a:lnTo>
                  <a:lnTo>
                    <a:pt x="2694" y="1428"/>
                  </a:lnTo>
                  <a:lnTo>
                    <a:pt x="2775" y="1267"/>
                  </a:lnTo>
                  <a:lnTo>
                    <a:pt x="2829" y="1105"/>
                  </a:lnTo>
                  <a:lnTo>
                    <a:pt x="2829" y="916"/>
                  </a:lnTo>
                  <a:lnTo>
                    <a:pt x="2829" y="728"/>
                  </a:lnTo>
                  <a:lnTo>
                    <a:pt x="2775" y="566"/>
                  </a:lnTo>
                  <a:lnTo>
                    <a:pt x="2694" y="405"/>
                  </a:lnTo>
                  <a:lnTo>
                    <a:pt x="2560" y="270"/>
                  </a:lnTo>
                  <a:lnTo>
                    <a:pt x="2425" y="162"/>
                  </a:lnTo>
                  <a:lnTo>
                    <a:pt x="2263" y="54"/>
                  </a:lnTo>
                  <a:lnTo>
                    <a:pt x="2102" y="0"/>
                  </a:lnTo>
                  <a:close/>
                  <a:moveTo>
                    <a:pt x="2560" y="2156"/>
                  </a:moveTo>
                  <a:lnTo>
                    <a:pt x="2721" y="2183"/>
                  </a:lnTo>
                  <a:lnTo>
                    <a:pt x="2883" y="2237"/>
                  </a:lnTo>
                  <a:lnTo>
                    <a:pt x="3018" y="2291"/>
                  </a:lnTo>
                  <a:lnTo>
                    <a:pt x="3126" y="2345"/>
                  </a:lnTo>
                  <a:lnTo>
                    <a:pt x="3233" y="2425"/>
                  </a:lnTo>
                  <a:lnTo>
                    <a:pt x="3314" y="2506"/>
                  </a:lnTo>
                  <a:lnTo>
                    <a:pt x="3395" y="2614"/>
                  </a:lnTo>
                  <a:lnTo>
                    <a:pt x="3503" y="2803"/>
                  </a:lnTo>
                  <a:lnTo>
                    <a:pt x="3557" y="3045"/>
                  </a:lnTo>
                  <a:lnTo>
                    <a:pt x="3611" y="3261"/>
                  </a:lnTo>
                  <a:lnTo>
                    <a:pt x="3638" y="3476"/>
                  </a:lnTo>
                  <a:lnTo>
                    <a:pt x="3691" y="4285"/>
                  </a:lnTo>
                  <a:lnTo>
                    <a:pt x="3691" y="4446"/>
                  </a:lnTo>
                  <a:lnTo>
                    <a:pt x="3664" y="4554"/>
                  </a:lnTo>
                  <a:lnTo>
                    <a:pt x="3611" y="4662"/>
                  </a:lnTo>
                  <a:lnTo>
                    <a:pt x="3557" y="4770"/>
                  </a:lnTo>
                  <a:lnTo>
                    <a:pt x="3395" y="4958"/>
                  </a:lnTo>
                  <a:lnTo>
                    <a:pt x="3179" y="5120"/>
                  </a:lnTo>
                  <a:lnTo>
                    <a:pt x="3045" y="3341"/>
                  </a:lnTo>
                  <a:lnTo>
                    <a:pt x="3018" y="3315"/>
                  </a:lnTo>
                  <a:lnTo>
                    <a:pt x="2991" y="3288"/>
                  </a:lnTo>
                  <a:lnTo>
                    <a:pt x="2937" y="3315"/>
                  </a:lnTo>
                  <a:lnTo>
                    <a:pt x="2937" y="3341"/>
                  </a:lnTo>
                  <a:lnTo>
                    <a:pt x="3045" y="5551"/>
                  </a:lnTo>
                  <a:lnTo>
                    <a:pt x="2937" y="5605"/>
                  </a:lnTo>
                  <a:lnTo>
                    <a:pt x="2721" y="5686"/>
                  </a:lnTo>
                  <a:lnTo>
                    <a:pt x="2398" y="5740"/>
                  </a:lnTo>
                  <a:lnTo>
                    <a:pt x="1913" y="5767"/>
                  </a:lnTo>
                  <a:lnTo>
                    <a:pt x="1428" y="5740"/>
                  </a:lnTo>
                  <a:lnTo>
                    <a:pt x="1078" y="5686"/>
                  </a:lnTo>
                  <a:lnTo>
                    <a:pt x="862" y="5605"/>
                  </a:lnTo>
                  <a:lnTo>
                    <a:pt x="754" y="5551"/>
                  </a:lnTo>
                  <a:lnTo>
                    <a:pt x="754" y="5524"/>
                  </a:lnTo>
                  <a:lnTo>
                    <a:pt x="889" y="3341"/>
                  </a:lnTo>
                  <a:lnTo>
                    <a:pt x="862" y="3315"/>
                  </a:lnTo>
                  <a:lnTo>
                    <a:pt x="835" y="3288"/>
                  </a:lnTo>
                  <a:lnTo>
                    <a:pt x="781" y="3315"/>
                  </a:lnTo>
                  <a:lnTo>
                    <a:pt x="781" y="3341"/>
                  </a:lnTo>
                  <a:lnTo>
                    <a:pt x="647" y="5120"/>
                  </a:lnTo>
                  <a:lnTo>
                    <a:pt x="431" y="4931"/>
                  </a:lnTo>
                  <a:lnTo>
                    <a:pt x="269" y="4770"/>
                  </a:lnTo>
                  <a:lnTo>
                    <a:pt x="216" y="4662"/>
                  </a:lnTo>
                  <a:lnTo>
                    <a:pt x="162" y="4554"/>
                  </a:lnTo>
                  <a:lnTo>
                    <a:pt x="135" y="4446"/>
                  </a:lnTo>
                  <a:lnTo>
                    <a:pt x="135" y="4285"/>
                  </a:lnTo>
                  <a:lnTo>
                    <a:pt x="189" y="3476"/>
                  </a:lnTo>
                  <a:lnTo>
                    <a:pt x="216" y="3261"/>
                  </a:lnTo>
                  <a:lnTo>
                    <a:pt x="269" y="3018"/>
                  </a:lnTo>
                  <a:lnTo>
                    <a:pt x="323" y="2803"/>
                  </a:lnTo>
                  <a:lnTo>
                    <a:pt x="431" y="2587"/>
                  </a:lnTo>
                  <a:lnTo>
                    <a:pt x="512" y="2506"/>
                  </a:lnTo>
                  <a:lnTo>
                    <a:pt x="593" y="2425"/>
                  </a:lnTo>
                  <a:lnTo>
                    <a:pt x="701" y="2345"/>
                  </a:lnTo>
                  <a:lnTo>
                    <a:pt x="808" y="2264"/>
                  </a:lnTo>
                  <a:lnTo>
                    <a:pt x="943" y="2237"/>
                  </a:lnTo>
                  <a:lnTo>
                    <a:pt x="1105" y="2183"/>
                  </a:lnTo>
                  <a:lnTo>
                    <a:pt x="1266" y="2156"/>
                  </a:lnTo>
                  <a:close/>
                  <a:moveTo>
                    <a:pt x="1239" y="2021"/>
                  </a:moveTo>
                  <a:lnTo>
                    <a:pt x="1051" y="2048"/>
                  </a:lnTo>
                  <a:lnTo>
                    <a:pt x="862" y="2102"/>
                  </a:lnTo>
                  <a:lnTo>
                    <a:pt x="728" y="2183"/>
                  </a:lnTo>
                  <a:lnTo>
                    <a:pt x="593" y="2264"/>
                  </a:lnTo>
                  <a:lnTo>
                    <a:pt x="485" y="2345"/>
                  </a:lnTo>
                  <a:lnTo>
                    <a:pt x="377" y="2452"/>
                  </a:lnTo>
                  <a:lnTo>
                    <a:pt x="296" y="2560"/>
                  </a:lnTo>
                  <a:lnTo>
                    <a:pt x="189" y="2803"/>
                  </a:lnTo>
                  <a:lnTo>
                    <a:pt x="135" y="3018"/>
                  </a:lnTo>
                  <a:lnTo>
                    <a:pt x="81" y="3261"/>
                  </a:lnTo>
                  <a:lnTo>
                    <a:pt x="54" y="3476"/>
                  </a:lnTo>
                  <a:lnTo>
                    <a:pt x="0" y="4285"/>
                  </a:lnTo>
                  <a:lnTo>
                    <a:pt x="0" y="4473"/>
                  </a:lnTo>
                  <a:lnTo>
                    <a:pt x="54" y="4608"/>
                  </a:lnTo>
                  <a:lnTo>
                    <a:pt x="108" y="4743"/>
                  </a:lnTo>
                  <a:lnTo>
                    <a:pt x="162" y="4850"/>
                  </a:lnTo>
                  <a:lnTo>
                    <a:pt x="350" y="5039"/>
                  </a:lnTo>
                  <a:lnTo>
                    <a:pt x="566" y="5228"/>
                  </a:lnTo>
                  <a:lnTo>
                    <a:pt x="647" y="5282"/>
                  </a:lnTo>
                  <a:lnTo>
                    <a:pt x="620" y="5605"/>
                  </a:lnTo>
                  <a:lnTo>
                    <a:pt x="674" y="5632"/>
                  </a:lnTo>
                  <a:lnTo>
                    <a:pt x="808" y="5713"/>
                  </a:lnTo>
                  <a:lnTo>
                    <a:pt x="1051" y="5820"/>
                  </a:lnTo>
                  <a:lnTo>
                    <a:pt x="1401" y="5874"/>
                  </a:lnTo>
                  <a:lnTo>
                    <a:pt x="1644" y="5901"/>
                  </a:lnTo>
                  <a:lnTo>
                    <a:pt x="1913" y="5901"/>
                  </a:lnTo>
                  <a:lnTo>
                    <a:pt x="2425" y="5874"/>
                  </a:lnTo>
                  <a:lnTo>
                    <a:pt x="2775" y="5820"/>
                  </a:lnTo>
                  <a:lnTo>
                    <a:pt x="3018" y="5740"/>
                  </a:lnTo>
                  <a:lnTo>
                    <a:pt x="3153" y="5659"/>
                  </a:lnTo>
                  <a:lnTo>
                    <a:pt x="3206" y="5605"/>
                  </a:lnTo>
                  <a:lnTo>
                    <a:pt x="3179" y="5282"/>
                  </a:lnTo>
                  <a:lnTo>
                    <a:pt x="3260" y="5228"/>
                  </a:lnTo>
                  <a:lnTo>
                    <a:pt x="3476" y="5039"/>
                  </a:lnTo>
                  <a:lnTo>
                    <a:pt x="3664" y="4850"/>
                  </a:lnTo>
                  <a:lnTo>
                    <a:pt x="3718" y="4743"/>
                  </a:lnTo>
                  <a:lnTo>
                    <a:pt x="3772" y="4608"/>
                  </a:lnTo>
                  <a:lnTo>
                    <a:pt x="3826" y="4473"/>
                  </a:lnTo>
                  <a:lnTo>
                    <a:pt x="3826" y="4285"/>
                  </a:lnTo>
                  <a:lnTo>
                    <a:pt x="3772" y="3476"/>
                  </a:lnTo>
                  <a:lnTo>
                    <a:pt x="3745" y="3261"/>
                  </a:lnTo>
                  <a:lnTo>
                    <a:pt x="3691" y="3018"/>
                  </a:lnTo>
                  <a:lnTo>
                    <a:pt x="3638" y="2776"/>
                  </a:lnTo>
                  <a:lnTo>
                    <a:pt x="3503" y="2560"/>
                  </a:lnTo>
                  <a:lnTo>
                    <a:pt x="3449" y="2452"/>
                  </a:lnTo>
                  <a:lnTo>
                    <a:pt x="3341" y="2345"/>
                  </a:lnTo>
                  <a:lnTo>
                    <a:pt x="3233" y="2264"/>
                  </a:lnTo>
                  <a:lnTo>
                    <a:pt x="3099" y="2183"/>
                  </a:lnTo>
                  <a:lnTo>
                    <a:pt x="2964" y="2102"/>
                  </a:lnTo>
                  <a:lnTo>
                    <a:pt x="2775" y="2048"/>
                  </a:lnTo>
                  <a:lnTo>
                    <a:pt x="2587" y="202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15"/>
            <p:cNvSpPr/>
            <p:nvPr/>
          </p:nvSpPr>
          <p:spPr>
            <a:xfrm>
              <a:off x="268203" y="4415324"/>
              <a:ext cx="54097" cy="28453"/>
            </a:xfrm>
            <a:custGeom>
              <a:rect b="b" l="l" r="r" t="t"/>
              <a:pathLst>
                <a:path extrusionOk="0" h="567" w="1078">
                  <a:moveTo>
                    <a:pt x="970" y="108"/>
                  </a:moveTo>
                  <a:lnTo>
                    <a:pt x="916" y="243"/>
                  </a:lnTo>
                  <a:lnTo>
                    <a:pt x="809" y="350"/>
                  </a:lnTo>
                  <a:lnTo>
                    <a:pt x="674" y="431"/>
                  </a:lnTo>
                  <a:lnTo>
                    <a:pt x="539" y="458"/>
                  </a:lnTo>
                  <a:lnTo>
                    <a:pt x="404" y="431"/>
                  </a:lnTo>
                  <a:lnTo>
                    <a:pt x="270" y="350"/>
                  </a:lnTo>
                  <a:lnTo>
                    <a:pt x="162" y="243"/>
                  </a:lnTo>
                  <a:lnTo>
                    <a:pt x="108" y="108"/>
                  </a:lnTo>
                  <a:close/>
                  <a:moveTo>
                    <a:pt x="54" y="0"/>
                  </a:moveTo>
                  <a:lnTo>
                    <a:pt x="0" y="27"/>
                  </a:lnTo>
                  <a:lnTo>
                    <a:pt x="0" y="81"/>
                  </a:lnTo>
                  <a:lnTo>
                    <a:pt x="27" y="162"/>
                  </a:lnTo>
                  <a:lnTo>
                    <a:pt x="54" y="270"/>
                  </a:lnTo>
                  <a:lnTo>
                    <a:pt x="108" y="350"/>
                  </a:lnTo>
                  <a:lnTo>
                    <a:pt x="162" y="431"/>
                  </a:lnTo>
                  <a:lnTo>
                    <a:pt x="243" y="485"/>
                  </a:lnTo>
                  <a:lnTo>
                    <a:pt x="350" y="512"/>
                  </a:lnTo>
                  <a:lnTo>
                    <a:pt x="431" y="539"/>
                  </a:lnTo>
                  <a:lnTo>
                    <a:pt x="539" y="566"/>
                  </a:lnTo>
                  <a:lnTo>
                    <a:pt x="647" y="539"/>
                  </a:lnTo>
                  <a:lnTo>
                    <a:pt x="728" y="512"/>
                  </a:lnTo>
                  <a:lnTo>
                    <a:pt x="835" y="485"/>
                  </a:lnTo>
                  <a:lnTo>
                    <a:pt x="916" y="431"/>
                  </a:lnTo>
                  <a:lnTo>
                    <a:pt x="970" y="350"/>
                  </a:lnTo>
                  <a:lnTo>
                    <a:pt x="1024" y="270"/>
                  </a:lnTo>
                  <a:lnTo>
                    <a:pt x="1078" y="162"/>
                  </a:lnTo>
                  <a:lnTo>
                    <a:pt x="1078" y="81"/>
                  </a:lnTo>
                  <a:lnTo>
                    <a:pt x="1078" y="27"/>
                  </a:lnTo>
                  <a:lnTo>
                    <a:pt x="1024" y="0"/>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5"/>
            <p:cNvSpPr/>
            <p:nvPr/>
          </p:nvSpPr>
          <p:spPr>
            <a:xfrm>
              <a:off x="203265" y="4500486"/>
              <a:ext cx="37938" cy="5470"/>
            </a:xfrm>
            <a:custGeom>
              <a:rect b="b" l="l" r="r" t="t"/>
              <a:pathLst>
                <a:path extrusionOk="0" h="109" w="756">
                  <a:moveTo>
                    <a:pt x="1" y="1"/>
                  </a:moveTo>
                  <a:lnTo>
                    <a:pt x="1" y="55"/>
                  </a:lnTo>
                  <a:lnTo>
                    <a:pt x="1" y="109"/>
                  </a:lnTo>
                  <a:lnTo>
                    <a:pt x="755" y="109"/>
                  </a:lnTo>
                  <a:lnTo>
                    <a:pt x="755" y="55"/>
                  </a:lnTo>
                  <a:lnTo>
                    <a:pt x="755"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5"/>
            <p:cNvSpPr/>
            <p:nvPr/>
          </p:nvSpPr>
          <p:spPr>
            <a:xfrm>
              <a:off x="349300" y="4500486"/>
              <a:ext cx="39293" cy="5470"/>
            </a:xfrm>
            <a:custGeom>
              <a:rect b="b" l="l" r="r" t="t"/>
              <a:pathLst>
                <a:path extrusionOk="0" h="109" w="783">
                  <a:moveTo>
                    <a:pt x="28" y="1"/>
                  </a:moveTo>
                  <a:lnTo>
                    <a:pt x="1" y="55"/>
                  </a:lnTo>
                  <a:lnTo>
                    <a:pt x="28" y="109"/>
                  </a:lnTo>
                  <a:lnTo>
                    <a:pt x="755" y="109"/>
                  </a:lnTo>
                  <a:lnTo>
                    <a:pt x="782" y="55"/>
                  </a:lnTo>
                  <a:lnTo>
                    <a:pt x="755"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6" name="Google Shape;2906;p215"/>
          <p:cNvSpPr/>
          <p:nvPr/>
        </p:nvSpPr>
        <p:spPr>
          <a:xfrm>
            <a:off x="558675" y="5192600"/>
            <a:ext cx="192048" cy="297532"/>
          </a:xfrm>
          <a:custGeom>
            <a:rect b="b" l="l" r="r" t="t"/>
            <a:pathLst>
              <a:path extrusionOk="0" h="5929" w="3827">
                <a:moveTo>
                  <a:pt x="1536" y="701"/>
                </a:moveTo>
                <a:lnTo>
                  <a:pt x="1617" y="728"/>
                </a:lnTo>
                <a:lnTo>
                  <a:pt x="1671" y="755"/>
                </a:lnTo>
                <a:lnTo>
                  <a:pt x="1698" y="809"/>
                </a:lnTo>
                <a:lnTo>
                  <a:pt x="1724" y="890"/>
                </a:lnTo>
                <a:lnTo>
                  <a:pt x="1698" y="971"/>
                </a:lnTo>
                <a:lnTo>
                  <a:pt x="1671" y="1025"/>
                </a:lnTo>
                <a:lnTo>
                  <a:pt x="1617" y="1052"/>
                </a:lnTo>
                <a:lnTo>
                  <a:pt x="1536" y="1079"/>
                </a:lnTo>
                <a:lnTo>
                  <a:pt x="1455" y="1052"/>
                </a:lnTo>
                <a:lnTo>
                  <a:pt x="1401" y="1025"/>
                </a:lnTo>
                <a:lnTo>
                  <a:pt x="1374" y="971"/>
                </a:lnTo>
                <a:lnTo>
                  <a:pt x="1347" y="890"/>
                </a:lnTo>
                <a:lnTo>
                  <a:pt x="1374" y="809"/>
                </a:lnTo>
                <a:lnTo>
                  <a:pt x="1401" y="755"/>
                </a:lnTo>
                <a:lnTo>
                  <a:pt x="1455" y="728"/>
                </a:lnTo>
                <a:lnTo>
                  <a:pt x="1536" y="701"/>
                </a:lnTo>
                <a:close/>
                <a:moveTo>
                  <a:pt x="2290" y="701"/>
                </a:moveTo>
                <a:lnTo>
                  <a:pt x="2371" y="728"/>
                </a:lnTo>
                <a:lnTo>
                  <a:pt x="2425" y="755"/>
                </a:lnTo>
                <a:lnTo>
                  <a:pt x="2479" y="809"/>
                </a:lnTo>
                <a:lnTo>
                  <a:pt x="2479" y="890"/>
                </a:lnTo>
                <a:lnTo>
                  <a:pt x="2479" y="971"/>
                </a:lnTo>
                <a:lnTo>
                  <a:pt x="2425" y="1025"/>
                </a:lnTo>
                <a:lnTo>
                  <a:pt x="2371" y="1052"/>
                </a:lnTo>
                <a:lnTo>
                  <a:pt x="2290" y="1079"/>
                </a:lnTo>
                <a:lnTo>
                  <a:pt x="2236" y="1052"/>
                </a:lnTo>
                <a:lnTo>
                  <a:pt x="2156" y="1025"/>
                </a:lnTo>
                <a:lnTo>
                  <a:pt x="2129" y="971"/>
                </a:lnTo>
                <a:lnTo>
                  <a:pt x="2102" y="890"/>
                </a:lnTo>
                <a:lnTo>
                  <a:pt x="2129" y="809"/>
                </a:lnTo>
                <a:lnTo>
                  <a:pt x="2156" y="755"/>
                </a:lnTo>
                <a:lnTo>
                  <a:pt x="2236" y="728"/>
                </a:lnTo>
                <a:lnTo>
                  <a:pt x="2290" y="701"/>
                </a:lnTo>
                <a:close/>
                <a:moveTo>
                  <a:pt x="1536" y="594"/>
                </a:moveTo>
                <a:lnTo>
                  <a:pt x="1428" y="620"/>
                </a:lnTo>
                <a:lnTo>
                  <a:pt x="1320" y="674"/>
                </a:lnTo>
                <a:lnTo>
                  <a:pt x="1266" y="782"/>
                </a:lnTo>
                <a:lnTo>
                  <a:pt x="1239" y="890"/>
                </a:lnTo>
                <a:lnTo>
                  <a:pt x="1266" y="998"/>
                </a:lnTo>
                <a:lnTo>
                  <a:pt x="1320" y="1106"/>
                </a:lnTo>
                <a:lnTo>
                  <a:pt x="1428" y="1159"/>
                </a:lnTo>
                <a:lnTo>
                  <a:pt x="1536" y="1186"/>
                </a:lnTo>
                <a:lnTo>
                  <a:pt x="1644" y="1159"/>
                </a:lnTo>
                <a:lnTo>
                  <a:pt x="1751" y="1106"/>
                </a:lnTo>
                <a:lnTo>
                  <a:pt x="1805" y="998"/>
                </a:lnTo>
                <a:lnTo>
                  <a:pt x="1832" y="890"/>
                </a:lnTo>
                <a:lnTo>
                  <a:pt x="1832" y="863"/>
                </a:lnTo>
                <a:lnTo>
                  <a:pt x="1859" y="809"/>
                </a:lnTo>
                <a:lnTo>
                  <a:pt x="1967" y="809"/>
                </a:lnTo>
                <a:lnTo>
                  <a:pt x="1994" y="863"/>
                </a:lnTo>
                <a:lnTo>
                  <a:pt x="1994" y="890"/>
                </a:lnTo>
                <a:lnTo>
                  <a:pt x="2021" y="998"/>
                </a:lnTo>
                <a:lnTo>
                  <a:pt x="2102" y="1106"/>
                </a:lnTo>
                <a:lnTo>
                  <a:pt x="2183" y="1159"/>
                </a:lnTo>
                <a:lnTo>
                  <a:pt x="2290" y="1186"/>
                </a:lnTo>
                <a:lnTo>
                  <a:pt x="2425" y="1159"/>
                </a:lnTo>
                <a:lnTo>
                  <a:pt x="2506" y="1106"/>
                </a:lnTo>
                <a:lnTo>
                  <a:pt x="2560" y="998"/>
                </a:lnTo>
                <a:lnTo>
                  <a:pt x="2587" y="890"/>
                </a:lnTo>
                <a:lnTo>
                  <a:pt x="2560" y="782"/>
                </a:lnTo>
                <a:lnTo>
                  <a:pt x="2506" y="674"/>
                </a:lnTo>
                <a:lnTo>
                  <a:pt x="2425" y="620"/>
                </a:lnTo>
                <a:lnTo>
                  <a:pt x="2290" y="594"/>
                </a:lnTo>
                <a:lnTo>
                  <a:pt x="2209" y="594"/>
                </a:lnTo>
                <a:lnTo>
                  <a:pt x="2156" y="647"/>
                </a:lnTo>
                <a:lnTo>
                  <a:pt x="2075" y="674"/>
                </a:lnTo>
                <a:lnTo>
                  <a:pt x="2048" y="755"/>
                </a:lnTo>
                <a:lnTo>
                  <a:pt x="1994" y="728"/>
                </a:lnTo>
                <a:lnTo>
                  <a:pt x="1913" y="701"/>
                </a:lnTo>
                <a:lnTo>
                  <a:pt x="1832" y="728"/>
                </a:lnTo>
                <a:lnTo>
                  <a:pt x="1805" y="755"/>
                </a:lnTo>
                <a:lnTo>
                  <a:pt x="1751" y="674"/>
                </a:lnTo>
                <a:lnTo>
                  <a:pt x="1698" y="647"/>
                </a:lnTo>
                <a:lnTo>
                  <a:pt x="1617" y="594"/>
                </a:lnTo>
                <a:close/>
                <a:moveTo>
                  <a:pt x="1913" y="135"/>
                </a:moveTo>
                <a:lnTo>
                  <a:pt x="2075" y="162"/>
                </a:lnTo>
                <a:lnTo>
                  <a:pt x="2209" y="216"/>
                </a:lnTo>
                <a:lnTo>
                  <a:pt x="2344" y="270"/>
                </a:lnTo>
                <a:lnTo>
                  <a:pt x="2479" y="378"/>
                </a:lnTo>
                <a:lnTo>
                  <a:pt x="2560" y="486"/>
                </a:lnTo>
                <a:lnTo>
                  <a:pt x="2641" y="620"/>
                </a:lnTo>
                <a:lnTo>
                  <a:pt x="2694" y="782"/>
                </a:lnTo>
                <a:lnTo>
                  <a:pt x="2694" y="944"/>
                </a:lnTo>
                <a:lnTo>
                  <a:pt x="2694" y="1106"/>
                </a:lnTo>
                <a:lnTo>
                  <a:pt x="2641" y="1240"/>
                </a:lnTo>
                <a:lnTo>
                  <a:pt x="2560" y="1375"/>
                </a:lnTo>
                <a:lnTo>
                  <a:pt x="2479" y="1483"/>
                </a:lnTo>
                <a:lnTo>
                  <a:pt x="2344" y="1591"/>
                </a:lnTo>
                <a:lnTo>
                  <a:pt x="2209" y="1671"/>
                </a:lnTo>
                <a:lnTo>
                  <a:pt x="2075" y="1698"/>
                </a:lnTo>
                <a:lnTo>
                  <a:pt x="1913" y="1725"/>
                </a:lnTo>
                <a:lnTo>
                  <a:pt x="1751" y="1698"/>
                </a:lnTo>
                <a:lnTo>
                  <a:pt x="1617" y="1671"/>
                </a:lnTo>
                <a:lnTo>
                  <a:pt x="1482" y="1591"/>
                </a:lnTo>
                <a:lnTo>
                  <a:pt x="1347" y="1483"/>
                </a:lnTo>
                <a:lnTo>
                  <a:pt x="1266" y="1375"/>
                </a:lnTo>
                <a:lnTo>
                  <a:pt x="1186" y="1240"/>
                </a:lnTo>
                <a:lnTo>
                  <a:pt x="1132" y="1106"/>
                </a:lnTo>
                <a:lnTo>
                  <a:pt x="1132" y="944"/>
                </a:lnTo>
                <a:lnTo>
                  <a:pt x="1132" y="782"/>
                </a:lnTo>
                <a:lnTo>
                  <a:pt x="1186" y="620"/>
                </a:lnTo>
                <a:lnTo>
                  <a:pt x="1266" y="486"/>
                </a:lnTo>
                <a:lnTo>
                  <a:pt x="1347" y="378"/>
                </a:lnTo>
                <a:lnTo>
                  <a:pt x="1482" y="270"/>
                </a:lnTo>
                <a:lnTo>
                  <a:pt x="1617" y="216"/>
                </a:lnTo>
                <a:lnTo>
                  <a:pt x="1751" y="162"/>
                </a:lnTo>
                <a:lnTo>
                  <a:pt x="1913" y="135"/>
                </a:lnTo>
                <a:close/>
                <a:moveTo>
                  <a:pt x="1913" y="1"/>
                </a:moveTo>
                <a:lnTo>
                  <a:pt x="1724" y="28"/>
                </a:lnTo>
                <a:lnTo>
                  <a:pt x="1563" y="82"/>
                </a:lnTo>
                <a:lnTo>
                  <a:pt x="1401" y="162"/>
                </a:lnTo>
                <a:lnTo>
                  <a:pt x="1266" y="270"/>
                </a:lnTo>
                <a:lnTo>
                  <a:pt x="1159" y="405"/>
                </a:lnTo>
                <a:lnTo>
                  <a:pt x="1051" y="567"/>
                </a:lnTo>
                <a:lnTo>
                  <a:pt x="997" y="755"/>
                </a:lnTo>
                <a:lnTo>
                  <a:pt x="997" y="944"/>
                </a:lnTo>
                <a:lnTo>
                  <a:pt x="997" y="1132"/>
                </a:lnTo>
                <a:lnTo>
                  <a:pt x="1051" y="1294"/>
                </a:lnTo>
                <a:lnTo>
                  <a:pt x="1159" y="1456"/>
                </a:lnTo>
                <a:lnTo>
                  <a:pt x="1266" y="1591"/>
                </a:lnTo>
                <a:lnTo>
                  <a:pt x="1401" y="1698"/>
                </a:lnTo>
                <a:lnTo>
                  <a:pt x="1563" y="1779"/>
                </a:lnTo>
                <a:lnTo>
                  <a:pt x="1724" y="1833"/>
                </a:lnTo>
                <a:lnTo>
                  <a:pt x="1913" y="1860"/>
                </a:lnTo>
                <a:lnTo>
                  <a:pt x="2102" y="1833"/>
                </a:lnTo>
                <a:lnTo>
                  <a:pt x="2263" y="1779"/>
                </a:lnTo>
                <a:lnTo>
                  <a:pt x="2425" y="1698"/>
                </a:lnTo>
                <a:lnTo>
                  <a:pt x="2560" y="1591"/>
                </a:lnTo>
                <a:lnTo>
                  <a:pt x="2694" y="1456"/>
                </a:lnTo>
                <a:lnTo>
                  <a:pt x="2775" y="1294"/>
                </a:lnTo>
                <a:lnTo>
                  <a:pt x="2829" y="1132"/>
                </a:lnTo>
                <a:lnTo>
                  <a:pt x="2829" y="944"/>
                </a:lnTo>
                <a:lnTo>
                  <a:pt x="2829" y="755"/>
                </a:lnTo>
                <a:lnTo>
                  <a:pt x="2775" y="567"/>
                </a:lnTo>
                <a:lnTo>
                  <a:pt x="2694" y="405"/>
                </a:lnTo>
                <a:lnTo>
                  <a:pt x="2560" y="270"/>
                </a:lnTo>
                <a:lnTo>
                  <a:pt x="2425" y="162"/>
                </a:lnTo>
                <a:lnTo>
                  <a:pt x="2263" y="82"/>
                </a:lnTo>
                <a:lnTo>
                  <a:pt x="2102" y="28"/>
                </a:lnTo>
                <a:lnTo>
                  <a:pt x="1913" y="1"/>
                </a:lnTo>
                <a:close/>
                <a:moveTo>
                  <a:pt x="2317" y="2183"/>
                </a:moveTo>
                <a:lnTo>
                  <a:pt x="1913" y="2992"/>
                </a:lnTo>
                <a:lnTo>
                  <a:pt x="1536" y="2183"/>
                </a:lnTo>
                <a:close/>
                <a:moveTo>
                  <a:pt x="1455" y="2183"/>
                </a:moveTo>
                <a:lnTo>
                  <a:pt x="1886" y="3072"/>
                </a:lnTo>
                <a:lnTo>
                  <a:pt x="1805" y="3207"/>
                </a:lnTo>
                <a:lnTo>
                  <a:pt x="1320" y="2183"/>
                </a:lnTo>
                <a:close/>
                <a:moveTo>
                  <a:pt x="2506" y="2183"/>
                </a:moveTo>
                <a:lnTo>
                  <a:pt x="1994" y="3261"/>
                </a:lnTo>
                <a:lnTo>
                  <a:pt x="1913" y="3234"/>
                </a:lnTo>
                <a:lnTo>
                  <a:pt x="1859" y="3261"/>
                </a:lnTo>
                <a:lnTo>
                  <a:pt x="1859" y="3261"/>
                </a:lnTo>
                <a:lnTo>
                  <a:pt x="2371" y="2183"/>
                </a:lnTo>
                <a:close/>
                <a:moveTo>
                  <a:pt x="1698" y="3557"/>
                </a:moveTo>
                <a:lnTo>
                  <a:pt x="1671" y="3584"/>
                </a:lnTo>
                <a:lnTo>
                  <a:pt x="1698" y="3665"/>
                </a:lnTo>
                <a:lnTo>
                  <a:pt x="1751" y="3746"/>
                </a:lnTo>
                <a:lnTo>
                  <a:pt x="1805" y="3800"/>
                </a:lnTo>
                <a:lnTo>
                  <a:pt x="1913" y="3827"/>
                </a:lnTo>
                <a:lnTo>
                  <a:pt x="1913" y="3800"/>
                </a:lnTo>
                <a:lnTo>
                  <a:pt x="1940" y="3773"/>
                </a:lnTo>
                <a:lnTo>
                  <a:pt x="1913" y="3746"/>
                </a:lnTo>
                <a:lnTo>
                  <a:pt x="1832" y="3746"/>
                </a:lnTo>
                <a:lnTo>
                  <a:pt x="1778" y="3692"/>
                </a:lnTo>
                <a:lnTo>
                  <a:pt x="1751" y="3665"/>
                </a:lnTo>
                <a:lnTo>
                  <a:pt x="1751" y="3584"/>
                </a:lnTo>
                <a:lnTo>
                  <a:pt x="1724" y="3557"/>
                </a:lnTo>
                <a:close/>
                <a:moveTo>
                  <a:pt x="1913" y="3315"/>
                </a:moveTo>
                <a:lnTo>
                  <a:pt x="2021" y="3342"/>
                </a:lnTo>
                <a:lnTo>
                  <a:pt x="2102" y="3396"/>
                </a:lnTo>
                <a:lnTo>
                  <a:pt x="2156" y="3477"/>
                </a:lnTo>
                <a:lnTo>
                  <a:pt x="2183" y="3584"/>
                </a:lnTo>
                <a:lnTo>
                  <a:pt x="2156" y="3719"/>
                </a:lnTo>
                <a:lnTo>
                  <a:pt x="2102" y="3800"/>
                </a:lnTo>
                <a:lnTo>
                  <a:pt x="2021" y="3854"/>
                </a:lnTo>
                <a:lnTo>
                  <a:pt x="1913" y="3881"/>
                </a:lnTo>
                <a:lnTo>
                  <a:pt x="1778" y="3854"/>
                </a:lnTo>
                <a:lnTo>
                  <a:pt x="1698" y="3800"/>
                </a:lnTo>
                <a:lnTo>
                  <a:pt x="1644" y="3719"/>
                </a:lnTo>
                <a:lnTo>
                  <a:pt x="1617" y="3584"/>
                </a:lnTo>
                <a:lnTo>
                  <a:pt x="1644" y="3477"/>
                </a:lnTo>
                <a:lnTo>
                  <a:pt x="1698" y="3396"/>
                </a:lnTo>
                <a:lnTo>
                  <a:pt x="1778" y="3342"/>
                </a:lnTo>
                <a:lnTo>
                  <a:pt x="1913" y="3315"/>
                </a:lnTo>
                <a:close/>
                <a:moveTo>
                  <a:pt x="754" y="3854"/>
                </a:moveTo>
                <a:lnTo>
                  <a:pt x="647" y="5120"/>
                </a:lnTo>
                <a:lnTo>
                  <a:pt x="431" y="4959"/>
                </a:lnTo>
                <a:lnTo>
                  <a:pt x="269" y="4797"/>
                </a:lnTo>
                <a:lnTo>
                  <a:pt x="216" y="4689"/>
                </a:lnTo>
                <a:lnTo>
                  <a:pt x="162" y="4581"/>
                </a:lnTo>
                <a:lnTo>
                  <a:pt x="135" y="4447"/>
                </a:lnTo>
                <a:lnTo>
                  <a:pt x="135" y="4312"/>
                </a:lnTo>
                <a:lnTo>
                  <a:pt x="162" y="3854"/>
                </a:lnTo>
                <a:close/>
                <a:moveTo>
                  <a:pt x="3664" y="3854"/>
                </a:moveTo>
                <a:lnTo>
                  <a:pt x="3691" y="4312"/>
                </a:lnTo>
                <a:lnTo>
                  <a:pt x="3691" y="4447"/>
                </a:lnTo>
                <a:lnTo>
                  <a:pt x="3664" y="4581"/>
                </a:lnTo>
                <a:lnTo>
                  <a:pt x="3611" y="4689"/>
                </a:lnTo>
                <a:lnTo>
                  <a:pt x="3557" y="4797"/>
                </a:lnTo>
                <a:lnTo>
                  <a:pt x="3395" y="4959"/>
                </a:lnTo>
                <a:lnTo>
                  <a:pt x="3179" y="5120"/>
                </a:lnTo>
                <a:lnTo>
                  <a:pt x="3072" y="3854"/>
                </a:lnTo>
                <a:close/>
                <a:moveTo>
                  <a:pt x="2587" y="2183"/>
                </a:moveTo>
                <a:lnTo>
                  <a:pt x="2748" y="2210"/>
                </a:lnTo>
                <a:lnTo>
                  <a:pt x="2883" y="2237"/>
                </a:lnTo>
                <a:lnTo>
                  <a:pt x="3018" y="2291"/>
                </a:lnTo>
                <a:lnTo>
                  <a:pt x="3126" y="2345"/>
                </a:lnTo>
                <a:lnTo>
                  <a:pt x="3287" y="2507"/>
                </a:lnTo>
                <a:lnTo>
                  <a:pt x="3422" y="2668"/>
                </a:lnTo>
                <a:lnTo>
                  <a:pt x="3503" y="2884"/>
                </a:lnTo>
                <a:lnTo>
                  <a:pt x="3584" y="3072"/>
                </a:lnTo>
                <a:lnTo>
                  <a:pt x="3638" y="3504"/>
                </a:lnTo>
                <a:lnTo>
                  <a:pt x="3638" y="3719"/>
                </a:lnTo>
                <a:lnTo>
                  <a:pt x="3072" y="3719"/>
                </a:lnTo>
                <a:lnTo>
                  <a:pt x="3045" y="3369"/>
                </a:lnTo>
                <a:lnTo>
                  <a:pt x="3018" y="3315"/>
                </a:lnTo>
                <a:lnTo>
                  <a:pt x="2937" y="3315"/>
                </a:lnTo>
                <a:lnTo>
                  <a:pt x="2937" y="3369"/>
                </a:lnTo>
                <a:lnTo>
                  <a:pt x="3045" y="5578"/>
                </a:lnTo>
                <a:lnTo>
                  <a:pt x="2937" y="5632"/>
                </a:lnTo>
                <a:lnTo>
                  <a:pt x="2721" y="5713"/>
                </a:lnTo>
                <a:lnTo>
                  <a:pt x="2398" y="5767"/>
                </a:lnTo>
                <a:lnTo>
                  <a:pt x="1913" y="5794"/>
                </a:lnTo>
                <a:lnTo>
                  <a:pt x="1428" y="5767"/>
                </a:lnTo>
                <a:lnTo>
                  <a:pt x="1078" y="5713"/>
                </a:lnTo>
                <a:lnTo>
                  <a:pt x="862" y="5632"/>
                </a:lnTo>
                <a:lnTo>
                  <a:pt x="754" y="5551"/>
                </a:lnTo>
                <a:lnTo>
                  <a:pt x="889" y="3369"/>
                </a:lnTo>
                <a:lnTo>
                  <a:pt x="862" y="3315"/>
                </a:lnTo>
                <a:lnTo>
                  <a:pt x="781" y="3315"/>
                </a:lnTo>
                <a:lnTo>
                  <a:pt x="781" y="3369"/>
                </a:lnTo>
                <a:lnTo>
                  <a:pt x="754" y="3719"/>
                </a:lnTo>
                <a:lnTo>
                  <a:pt x="189" y="3719"/>
                </a:lnTo>
                <a:lnTo>
                  <a:pt x="189" y="3504"/>
                </a:lnTo>
                <a:lnTo>
                  <a:pt x="216" y="3288"/>
                </a:lnTo>
                <a:lnTo>
                  <a:pt x="269" y="3072"/>
                </a:lnTo>
                <a:lnTo>
                  <a:pt x="323" y="2857"/>
                </a:lnTo>
                <a:lnTo>
                  <a:pt x="404" y="2668"/>
                </a:lnTo>
                <a:lnTo>
                  <a:pt x="539" y="2480"/>
                </a:lnTo>
                <a:lnTo>
                  <a:pt x="701" y="2345"/>
                </a:lnTo>
                <a:lnTo>
                  <a:pt x="943" y="2237"/>
                </a:lnTo>
                <a:lnTo>
                  <a:pt x="1239" y="2183"/>
                </a:lnTo>
                <a:lnTo>
                  <a:pt x="1778" y="3261"/>
                </a:lnTo>
                <a:lnTo>
                  <a:pt x="1671" y="3315"/>
                </a:lnTo>
                <a:lnTo>
                  <a:pt x="1617" y="3396"/>
                </a:lnTo>
                <a:lnTo>
                  <a:pt x="1563" y="3504"/>
                </a:lnTo>
                <a:lnTo>
                  <a:pt x="1563" y="3584"/>
                </a:lnTo>
                <a:lnTo>
                  <a:pt x="1590" y="3719"/>
                </a:lnTo>
                <a:lnTo>
                  <a:pt x="1644" y="3854"/>
                </a:lnTo>
                <a:lnTo>
                  <a:pt x="1778" y="3908"/>
                </a:lnTo>
                <a:lnTo>
                  <a:pt x="1913" y="3935"/>
                </a:lnTo>
                <a:lnTo>
                  <a:pt x="2048" y="3908"/>
                </a:lnTo>
                <a:lnTo>
                  <a:pt x="2156" y="3854"/>
                </a:lnTo>
                <a:lnTo>
                  <a:pt x="2236" y="3719"/>
                </a:lnTo>
                <a:lnTo>
                  <a:pt x="2263" y="3584"/>
                </a:lnTo>
                <a:lnTo>
                  <a:pt x="2236" y="3504"/>
                </a:lnTo>
                <a:lnTo>
                  <a:pt x="2209" y="3396"/>
                </a:lnTo>
                <a:lnTo>
                  <a:pt x="2129" y="3342"/>
                </a:lnTo>
                <a:lnTo>
                  <a:pt x="2048" y="3288"/>
                </a:lnTo>
                <a:lnTo>
                  <a:pt x="2587" y="2183"/>
                </a:lnTo>
                <a:close/>
                <a:moveTo>
                  <a:pt x="1239" y="2049"/>
                </a:moveTo>
                <a:lnTo>
                  <a:pt x="1051" y="2076"/>
                </a:lnTo>
                <a:lnTo>
                  <a:pt x="862" y="2129"/>
                </a:lnTo>
                <a:lnTo>
                  <a:pt x="728" y="2183"/>
                </a:lnTo>
                <a:lnTo>
                  <a:pt x="593" y="2264"/>
                </a:lnTo>
                <a:lnTo>
                  <a:pt x="485" y="2372"/>
                </a:lnTo>
                <a:lnTo>
                  <a:pt x="377" y="2453"/>
                </a:lnTo>
                <a:lnTo>
                  <a:pt x="296" y="2561"/>
                </a:lnTo>
                <a:lnTo>
                  <a:pt x="189" y="2803"/>
                </a:lnTo>
                <a:lnTo>
                  <a:pt x="135" y="3046"/>
                </a:lnTo>
                <a:lnTo>
                  <a:pt x="81" y="3288"/>
                </a:lnTo>
                <a:lnTo>
                  <a:pt x="54" y="3477"/>
                </a:lnTo>
                <a:lnTo>
                  <a:pt x="0" y="4312"/>
                </a:lnTo>
                <a:lnTo>
                  <a:pt x="0" y="4474"/>
                </a:lnTo>
                <a:lnTo>
                  <a:pt x="54" y="4635"/>
                </a:lnTo>
                <a:lnTo>
                  <a:pt x="108" y="4743"/>
                </a:lnTo>
                <a:lnTo>
                  <a:pt x="162" y="4878"/>
                </a:lnTo>
                <a:lnTo>
                  <a:pt x="350" y="5066"/>
                </a:lnTo>
                <a:lnTo>
                  <a:pt x="566" y="5228"/>
                </a:lnTo>
                <a:lnTo>
                  <a:pt x="647" y="5282"/>
                </a:lnTo>
                <a:lnTo>
                  <a:pt x="620" y="5605"/>
                </a:lnTo>
                <a:lnTo>
                  <a:pt x="674" y="5659"/>
                </a:lnTo>
                <a:lnTo>
                  <a:pt x="808" y="5740"/>
                </a:lnTo>
                <a:lnTo>
                  <a:pt x="1051" y="5821"/>
                </a:lnTo>
                <a:lnTo>
                  <a:pt x="1401" y="5902"/>
                </a:lnTo>
                <a:lnTo>
                  <a:pt x="1644" y="5929"/>
                </a:lnTo>
                <a:lnTo>
                  <a:pt x="1913" y="5929"/>
                </a:lnTo>
                <a:lnTo>
                  <a:pt x="2425" y="5902"/>
                </a:lnTo>
                <a:lnTo>
                  <a:pt x="2775" y="5848"/>
                </a:lnTo>
                <a:lnTo>
                  <a:pt x="3018" y="5740"/>
                </a:lnTo>
                <a:lnTo>
                  <a:pt x="3153" y="5659"/>
                </a:lnTo>
                <a:lnTo>
                  <a:pt x="3206" y="5632"/>
                </a:lnTo>
                <a:lnTo>
                  <a:pt x="3179" y="5309"/>
                </a:lnTo>
                <a:lnTo>
                  <a:pt x="3260" y="5228"/>
                </a:lnTo>
                <a:lnTo>
                  <a:pt x="3476" y="5066"/>
                </a:lnTo>
                <a:lnTo>
                  <a:pt x="3664" y="4878"/>
                </a:lnTo>
                <a:lnTo>
                  <a:pt x="3718" y="4743"/>
                </a:lnTo>
                <a:lnTo>
                  <a:pt x="3772" y="4635"/>
                </a:lnTo>
                <a:lnTo>
                  <a:pt x="3826" y="4474"/>
                </a:lnTo>
                <a:lnTo>
                  <a:pt x="3826" y="4312"/>
                </a:lnTo>
                <a:lnTo>
                  <a:pt x="3772" y="3477"/>
                </a:lnTo>
                <a:lnTo>
                  <a:pt x="3745" y="3288"/>
                </a:lnTo>
                <a:lnTo>
                  <a:pt x="3691" y="3046"/>
                </a:lnTo>
                <a:lnTo>
                  <a:pt x="3638" y="2803"/>
                </a:lnTo>
                <a:lnTo>
                  <a:pt x="3503" y="2561"/>
                </a:lnTo>
                <a:lnTo>
                  <a:pt x="3449" y="2453"/>
                </a:lnTo>
                <a:lnTo>
                  <a:pt x="3341" y="2372"/>
                </a:lnTo>
                <a:lnTo>
                  <a:pt x="3233" y="2264"/>
                </a:lnTo>
                <a:lnTo>
                  <a:pt x="3099" y="2183"/>
                </a:lnTo>
                <a:lnTo>
                  <a:pt x="2964" y="2129"/>
                </a:lnTo>
                <a:lnTo>
                  <a:pt x="2775" y="2076"/>
                </a:lnTo>
                <a:lnTo>
                  <a:pt x="2587" y="2049"/>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7" name="Google Shape;2907;p215"/>
          <p:cNvGrpSpPr/>
          <p:nvPr/>
        </p:nvGrpSpPr>
        <p:grpSpPr>
          <a:xfrm>
            <a:off x="560005" y="5702727"/>
            <a:ext cx="189389" cy="293467"/>
            <a:chOff x="200555" y="5324002"/>
            <a:chExt cx="189389" cy="293467"/>
          </a:xfrm>
        </p:grpSpPr>
        <p:sp>
          <p:nvSpPr>
            <p:cNvPr id="2908" name="Google Shape;2908;p215"/>
            <p:cNvSpPr/>
            <p:nvPr/>
          </p:nvSpPr>
          <p:spPr>
            <a:xfrm>
              <a:off x="200555" y="5324002"/>
              <a:ext cx="189389" cy="293467"/>
            </a:xfrm>
            <a:custGeom>
              <a:rect b="b" l="l" r="r" t="t"/>
              <a:pathLst>
                <a:path extrusionOk="0" h="5848" w="3774">
                  <a:moveTo>
                    <a:pt x="2049" y="135"/>
                  </a:moveTo>
                  <a:lnTo>
                    <a:pt x="2183" y="189"/>
                  </a:lnTo>
                  <a:lnTo>
                    <a:pt x="2318" y="243"/>
                  </a:lnTo>
                  <a:lnTo>
                    <a:pt x="2453" y="350"/>
                  </a:lnTo>
                  <a:lnTo>
                    <a:pt x="2534" y="458"/>
                  </a:lnTo>
                  <a:lnTo>
                    <a:pt x="2615" y="593"/>
                  </a:lnTo>
                  <a:lnTo>
                    <a:pt x="2668" y="755"/>
                  </a:lnTo>
                  <a:lnTo>
                    <a:pt x="2668" y="916"/>
                  </a:lnTo>
                  <a:lnTo>
                    <a:pt x="2668" y="1051"/>
                  </a:lnTo>
                  <a:lnTo>
                    <a:pt x="2615" y="1213"/>
                  </a:lnTo>
                  <a:lnTo>
                    <a:pt x="2534" y="1347"/>
                  </a:lnTo>
                  <a:lnTo>
                    <a:pt x="2453" y="1455"/>
                  </a:lnTo>
                  <a:lnTo>
                    <a:pt x="2318" y="1563"/>
                  </a:lnTo>
                  <a:lnTo>
                    <a:pt x="2183" y="1617"/>
                  </a:lnTo>
                  <a:lnTo>
                    <a:pt x="2049" y="1671"/>
                  </a:lnTo>
                  <a:lnTo>
                    <a:pt x="1887" y="1698"/>
                  </a:lnTo>
                  <a:lnTo>
                    <a:pt x="1725" y="1671"/>
                  </a:lnTo>
                  <a:lnTo>
                    <a:pt x="1591" y="1617"/>
                  </a:lnTo>
                  <a:lnTo>
                    <a:pt x="1456" y="1563"/>
                  </a:lnTo>
                  <a:lnTo>
                    <a:pt x="1348" y="1455"/>
                  </a:lnTo>
                  <a:lnTo>
                    <a:pt x="1240" y="1347"/>
                  </a:lnTo>
                  <a:lnTo>
                    <a:pt x="1160" y="1213"/>
                  </a:lnTo>
                  <a:lnTo>
                    <a:pt x="1133" y="1051"/>
                  </a:lnTo>
                  <a:lnTo>
                    <a:pt x="1106" y="916"/>
                  </a:lnTo>
                  <a:lnTo>
                    <a:pt x="1133" y="755"/>
                  </a:lnTo>
                  <a:lnTo>
                    <a:pt x="1160" y="593"/>
                  </a:lnTo>
                  <a:lnTo>
                    <a:pt x="1240" y="458"/>
                  </a:lnTo>
                  <a:lnTo>
                    <a:pt x="1348" y="350"/>
                  </a:lnTo>
                  <a:lnTo>
                    <a:pt x="1456" y="243"/>
                  </a:lnTo>
                  <a:lnTo>
                    <a:pt x="1591" y="189"/>
                  </a:lnTo>
                  <a:lnTo>
                    <a:pt x="1725" y="135"/>
                  </a:lnTo>
                  <a:close/>
                  <a:moveTo>
                    <a:pt x="1698" y="0"/>
                  </a:moveTo>
                  <a:lnTo>
                    <a:pt x="1537" y="54"/>
                  </a:lnTo>
                  <a:lnTo>
                    <a:pt x="1375" y="135"/>
                  </a:lnTo>
                  <a:lnTo>
                    <a:pt x="1240" y="270"/>
                  </a:lnTo>
                  <a:lnTo>
                    <a:pt x="1133" y="404"/>
                  </a:lnTo>
                  <a:lnTo>
                    <a:pt x="1052" y="539"/>
                  </a:lnTo>
                  <a:lnTo>
                    <a:pt x="998" y="728"/>
                  </a:lnTo>
                  <a:lnTo>
                    <a:pt x="971" y="916"/>
                  </a:lnTo>
                  <a:lnTo>
                    <a:pt x="998" y="1078"/>
                  </a:lnTo>
                  <a:lnTo>
                    <a:pt x="1052" y="1267"/>
                  </a:lnTo>
                  <a:lnTo>
                    <a:pt x="1133" y="1428"/>
                  </a:lnTo>
                  <a:lnTo>
                    <a:pt x="1240" y="1563"/>
                  </a:lnTo>
                  <a:lnTo>
                    <a:pt x="1375" y="1671"/>
                  </a:lnTo>
                  <a:lnTo>
                    <a:pt x="1537" y="1752"/>
                  </a:lnTo>
                  <a:lnTo>
                    <a:pt x="1698" y="1805"/>
                  </a:lnTo>
                  <a:lnTo>
                    <a:pt x="1887" y="1832"/>
                  </a:lnTo>
                  <a:lnTo>
                    <a:pt x="2076" y="1805"/>
                  </a:lnTo>
                  <a:lnTo>
                    <a:pt x="2237" y="1752"/>
                  </a:lnTo>
                  <a:lnTo>
                    <a:pt x="2399" y="1671"/>
                  </a:lnTo>
                  <a:lnTo>
                    <a:pt x="2534" y="1563"/>
                  </a:lnTo>
                  <a:lnTo>
                    <a:pt x="2642" y="1428"/>
                  </a:lnTo>
                  <a:lnTo>
                    <a:pt x="2722" y="1267"/>
                  </a:lnTo>
                  <a:lnTo>
                    <a:pt x="2776" y="1078"/>
                  </a:lnTo>
                  <a:lnTo>
                    <a:pt x="2803" y="916"/>
                  </a:lnTo>
                  <a:lnTo>
                    <a:pt x="2776" y="728"/>
                  </a:lnTo>
                  <a:lnTo>
                    <a:pt x="2722" y="539"/>
                  </a:lnTo>
                  <a:lnTo>
                    <a:pt x="2642" y="404"/>
                  </a:lnTo>
                  <a:lnTo>
                    <a:pt x="2534" y="270"/>
                  </a:lnTo>
                  <a:lnTo>
                    <a:pt x="2399" y="135"/>
                  </a:lnTo>
                  <a:lnTo>
                    <a:pt x="2237" y="54"/>
                  </a:lnTo>
                  <a:lnTo>
                    <a:pt x="2076" y="0"/>
                  </a:lnTo>
                  <a:close/>
                  <a:moveTo>
                    <a:pt x="2507" y="2129"/>
                  </a:moveTo>
                  <a:lnTo>
                    <a:pt x="2695" y="2156"/>
                  </a:lnTo>
                  <a:lnTo>
                    <a:pt x="2830" y="2210"/>
                  </a:lnTo>
                  <a:lnTo>
                    <a:pt x="2965" y="2263"/>
                  </a:lnTo>
                  <a:lnTo>
                    <a:pt x="3100" y="2317"/>
                  </a:lnTo>
                  <a:lnTo>
                    <a:pt x="3180" y="2398"/>
                  </a:lnTo>
                  <a:lnTo>
                    <a:pt x="3342" y="2560"/>
                  </a:lnTo>
                  <a:lnTo>
                    <a:pt x="3450" y="2775"/>
                  </a:lnTo>
                  <a:lnTo>
                    <a:pt x="3531" y="2991"/>
                  </a:lnTo>
                  <a:lnTo>
                    <a:pt x="3558" y="3234"/>
                  </a:lnTo>
                  <a:lnTo>
                    <a:pt x="3585" y="3449"/>
                  </a:lnTo>
                  <a:lnTo>
                    <a:pt x="3638" y="4257"/>
                  </a:lnTo>
                  <a:lnTo>
                    <a:pt x="3638" y="4392"/>
                  </a:lnTo>
                  <a:lnTo>
                    <a:pt x="3612" y="4500"/>
                  </a:lnTo>
                  <a:lnTo>
                    <a:pt x="3558" y="4608"/>
                  </a:lnTo>
                  <a:lnTo>
                    <a:pt x="3504" y="4715"/>
                  </a:lnTo>
                  <a:lnTo>
                    <a:pt x="3342" y="4904"/>
                  </a:lnTo>
                  <a:lnTo>
                    <a:pt x="3127" y="5066"/>
                  </a:lnTo>
                  <a:lnTo>
                    <a:pt x="3019" y="3314"/>
                  </a:lnTo>
                  <a:lnTo>
                    <a:pt x="2992" y="3260"/>
                  </a:lnTo>
                  <a:lnTo>
                    <a:pt x="2911" y="3260"/>
                  </a:lnTo>
                  <a:lnTo>
                    <a:pt x="2884" y="3314"/>
                  </a:lnTo>
                  <a:lnTo>
                    <a:pt x="3019" y="5497"/>
                  </a:lnTo>
                  <a:lnTo>
                    <a:pt x="2911" y="5551"/>
                  </a:lnTo>
                  <a:lnTo>
                    <a:pt x="2695" y="5632"/>
                  </a:lnTo>
                  <a:lnTo>
                    <a:pt x="2372" y="5685"/>
                  </a:lnTo>
                  <a:lnTo>
                    <a:pt x="1887" y="5712"/>
                  </a:lnTo>
                  <a:lnTo>
                    <a:pt x="1402" y="5685"/>
                  </a:lnTo>
                  <a:lnTo>
                    <a:pt x="1052" y="5632"/>
                  </a:lnTo>
                  <a:lnTo>
                    <a:pt x="863" y="5551"/>
                  </a:lnTo>
                  <a:lnTo>
                    <a:pt x="755" y="5470"/>
                  </a:lnTo>
                  <a:lnTo>
                    <a:pt x="890" y="3314"/>
                  </a:lnTo>
                  <a:lnTo>
                    <a:pt x="863" y="3260"/>
                  </a:lnTo>
                  <a:lnTo>
                    <a:pt x="782" y="3260"/>
                  </a:lnTo>
                  <a:lnTo>
                    <a:pt x="755" y="3314"/>
                  </a:lnTo>
                  <a:lnTo>
                    <a:pt x="648" y="5066"/>
                  </a:lnTo>
                  <a:lnTo>
                    <a:pt x="432" y="4877"/>
                  </a:lnTo>
                  <a:lnTo>
                    <a:pt x="270" y="4715"/>
                  </a:lnTo>
                  <a:lnTo>
                    <a:pt x="217" y="4608"/>
                  </a:lnTo>
                  <a:lnTo>
                    <a:pt x="163" y="4500"/>
                  </a:lnTo>
                  <a:lnTo>
                    <a:pt x="136" y="4392"/>
                  </a:lnTo>
                  <a:lnTo>
                    <a:pt x="136" y="4257"/>
                  </a:lnTo>
                  <a:lnTo>
                    <a:pt x="190" y="3449"/>
                  </a:lnTo>
                  <a:lnTo>
                    <a:pt x="217" y="3207"/>
                  </a:lnTo>
                  <a:lnTo>
                    <a:pt x="243" y="2991"/>
                  </a:lnTo>
                  <a:lnTo>
                    <a:pt x="324" y="2749"/>
                  </a:lnTo>
                  <a:lnTo>
                    <a:pt x="432" y="2560"/>
                  </a:lnTo>
                  <a:lnTo>
                    <a:pt x="594" y="2398"/>
                  </a:lnTo>
                  <a:lnTo>
                    <a:pt x="675" y="2317"/>
                  </a:lnTo>
                  <a:lnTo>
                    <a:pt x="809" y="2237"/>
                  </a:lnTo>
                  <a:lnTo>
                    <a:pt x="944" y="2210"/>
                  </a:lnTo>
                  <a:lnTo>
                    <a:pt x="1079" y="2156"/>
                  </a:lnTo>
                  <a:lnTo>
                    <a:pt x="1267" y="2129"/>
                  </a:lnTo>
                  <a:close/>
                  <a:moveTo>
                    <a:pt x="1213" y="1994"/>
                  </a:moveTo>
                  <a:lnTo>
                    <a:pt x="1025" y="2048"/>
                  </a:lnTo>
                  <a:lnTo>
                    <a:pt x="863" y="2075"/>
                  </a:lnTo>
                  <a:lnTo>
                    <a:pt x="702" y="2156"/>
                  </a:lnTo>
                  <a:lnTo>
                    <a:pt x="567" y="2237"/>
                  </a:lnTo>
                  <a:lnTo>
                    <a:pt x="459" y="2317"/>
                  </a:lnTo>
                  <a:lnTo>
                    <a:pt x="378" y="2425"/>
                  </a:lnTo>
                  <a:lnTo>
                    <a:pt x="297" y="2533"/>
                  </a:lnTo>
                  <a:lnTo>
                    <a:pt x="190" y="2749"/>
                  </a:lnTo>
                  <a:lnTo>
                    <a:pt x="109" y="2991"/>
                  </a:lnTo>
                  <a:lnTo>
                    <a:pt x="82" y="3234"/>
                  </a:lnTo>
                  <a:lnTo>
                    <a:pt x="55" y="3422"/>
                  </a:lnTo>
                  <a:lnTo>
                    <a:pt x="1" y="4230"/>
                  </a:lnTo>
                  <a:lnTo>
                    <a:pt x="1" y="4257"/>
                  </a:lnTo>
                  <a:lnTo>
                    <a:pt x="1" y="4419"/>
                  </a:lnTo>
                  <a:lnTo>
                    <a:pt x="55" y="4554"/>
                  </a:lnTo>
                  <a:lnTo>
                    <a:pt x="109" y="4689"/>
                  </a:lnTo>
                  <a:lnTo>
                    <a:pt x="163" y="4796"/>
                  </a:lnTo>
                  <a:lnTo>
                    <a:pt x="351" y="4985"/>
                  </a:lnTo>
                  <a:lnTo>
                    <a:pt x="567" y="5147"/>
                  </a:lnTo>
                  <a:lnTo>
                    <a:pt x="648" y="5227"/>
                  </a:lnTo>
                  <a:lnTo>
                    <a:pt x="621" y="5524"/>
                  </a:lnTo>
                  <a:lnTo>
                    <a:pt x="675" y="5578"/>
                  </a:lnTo>
                  <a:lnTo>
                    <a:pt x="782" y="5659"/>
                  </a:lnTo>
                  <a:lnTo>
                    <a:pt x="1025" y="5739"/>
                  </a:lnTo>
                  <a:lnTo>
                    <a:pt x="1375" y="5820"/>
                  </a:lnTo>
                  <a:lnTo>
                    <a:pt x="1887" y="5847"/>
                  </a:lnTo>
                  <a:lnTo>
                    <a:pt x="2372" y="5820"/>
                  </a:lnTo>
                  <a:lnTo>
                    <a:pt x="2749" y="5739"/>
                  </a:lnTo>
                  <a:lnTo>
                    <a:pt x="2965" y="5659"/>
                  </a:lnTo>
                  <a:lnTo>
                    <a:pt x="3100" y="5578"/>
                  </a:lnTo>
                  <a:lnTo>
                    <a:pt x="3153" y="5551"/>
                  </a:lnTo>
                  <a:lnTo>
                    <a:pt x="3127" y="5227"/>
                  </a:lnTo>
                  <a:lnTo>
                    <a:pt x="3207" y="5174"/>
                  </a:lnTo>
                  <a:lnTo>
                    <a:pt x="3423" y="4985"/>
                  </a:lnTo>
                  <a:lnTo>
                    <a:pt x="3612" y="4796"/>
                  </a:lnTo>
                  <a:lnTo>
                    <a:pt x="3692" y="4689"/>
                  </a:lnTo>
                  <a:lnTo>
                    <a:pt x="3746" y="4554"/>
                  </a:lnTo>
                  <a:lnTo>
                    <a:pt x="3773" y="4419"/>
                  </a:lnTo>
                  <a:lnTo>
                    <a:pt x="3773" y="4257"/>
                  </a:lnTo>
                  <a:lnTo>
                    <a:pt x="3773" y="4123"/>
                  </a:lnTo>
                  <a:lnTo>
                    <a:pt x="3719" y="3422"/>
                  </a:lnTo>
                  <a:lnTo>
                    <a:pt x="3692" y="3234"/>
                  </a:lnTo>
                  <a:lnTo>
                    <a:pt x="3665" y="2991"/>
                  </a:lnTo>
                  <a:lnTo>
                    <a:pt x="3585" y="2749"/>
                  </a:lnTo>
                  <a:lnTo>
                    <a:pt x="3477" y="2533"/>
                  </a:lnTo>
                  <a:lnTo>
                    <a:pt x="3396" y="2425"/>
                  </a:lnTo>
                  <a:lnTo>
                    <a:pt x="3315" y="2317"/>
                  </a:lnTo>
                  <a:lnTo>
                    <a:pt x="3180" y="2237"/>
                  </a:lnTo>
                  <a:lnTo>
                    <a:pt x="3073" y="2156"/>
                  </a:lnTo>
                  <a:lnTo>
                    <a:pt x="2911" y="2075"/>
                  </a:lnTo>
                  <a:lnTo>
                    <a:pt x="2749" y="2048"/>
                  </a:lnTo>
                  <a:lnTo>
                    <a:pt x="2561" y="1994"/>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15"/>
            <p:cNvSpPr/>
            <p:nvPr/>
          </p:nvSpPr>
          <p:spPr>
            <a:xfrm>
              <a:off x="301977" y="5479471"/>
              <a:ext cx="33873" cy="36583"/>
            </a:xfrm>
            <a:custGeom>
              <a:rect b="b" l="l" r="r" t="t"/>
              <a:pathLst>
                <a:path extrusionOk="0" h="729" w="675">
                  <a:moveTo>
                    <a:pt x="567" y="109"/>
                  </a:moveTo>
                  <a:lnTo>
                    <a:pt x="567" y="513"/>
                  </a:lnTo>
                  <a:lnTo>
                    <a:pt x="324" y="621"/>
                  </a:lnTo>
                  <a:lnTo>
                    <a:pt x="82" y="513"/>
                  </a:lnTo>
                  <a:lnTo>
                    <a:pt x="82" y="109"/>
                  </a:lnTo>
                  <a:close/>
                  <a:moveTo>
                    <a:pt x="28" y="1"/>
                  </a:moveTo>
                  <a:lnTo>
                    <a:pt x="1" y="28"/>
                  </a:lnTo>
                  <a:lnTo>
                    <a:pt x="1" y="55"/>
                  </a:lnTo>
                  <a:lnTo>
                    <a:pt x="1" y="567"/>
                  </a:lnTo>
                  <a:lnTo>
                    <a:pt x="1" y="594"/>
                  </a:lnTo>
                  <a:lnTo>
                    <a:pt x="28" y="594"/>
                  </a:lnTo>
                  <a:lnTo>
                    <a:pt x="297" y="728"/>
                  </a:lnTo>
                  <a:lnTo>
                    <a:pt x="351" y="728"/>
                  </a:lnTo>
                  <a:lnTo>
                    <a:pt x="621" y="594"/>
                  </a:lnTo>
                  <a:lnTo>
                    <a:pt x="647" y="594"/>
                  </a:lnTo>
                  <a:lnTo>
                    <a:pt x="674" y="567"/>
                  </a:lnTo>
                  <a:lnTo>
                    <a:pt x="674" y="55"/>
                  </a:lnTo>
                  <a:lnTo>
                    <a:pt x="647" y="28"/>
                  </a:lnTo>
                  <a:lnTo>
                    <a:pt x="621" y="1"/>
                  </a:ln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0" name="Google Shape;2910;p215"/>
          <p:cNvSpPr txBox="1"/>
          <p:nvPr/>
        </p:nvSpPr>
        <p:spPr>
          <a:xfrm>
            <a:off x="899075" y="3665250"/>
            <a:ext cx="1530600" cy="33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Business</a:t>
            </a:r>
            <a:r>
              <a:rPr b="1" lang="en">
                <a:latin typeface="Overpass"/>
                <a:ea typeface="Overpass"/>
                <a:cs typeface="Overpass"/>
                <a:sym typeface="Overpass"/>
              </a:rPr>
              <a:t> leadership</a:t>
            </a:r>
            <a:endParaRPr b="1">
              <a:latin typeface="Overpass"/>
              <a:ea typeface="Overpass"/>
              <a:cs typeface="Overpass"/>
              <a:sym typeface="Overpass"/>
            </a:endParaRPr>
          </a:p>
        </p:txBody>
      </p:sp>
      <p:sp>
        <p:nvSpPr>
          <p:cNvPr id="2911" name="Google Shape;2911;p215"/>
          <p:cNvSpPr txBox="1"/>
          <p:nvPr/>
        </p:nvSpPr>
        <p:spPr>
          <a:xfrm>
            <a:off x="911225" y="4271725"/>
            <a:ext cx="1522500" cy="33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Data engineer</a:t>
            </a:r>
            <a:endParaRPr b="1">
              <a:latin typeface="Overpass"/>
              <a:ea typeface="Overpass"/>
              <a:cs typeface="Overpass"/>
              <a:sym typeface="Overpass"/>
            </a:endParaRPr>
          </a:p>
        </p:txBody>
      </p:sp>
      <p:sp>
        <p:nvSpPr>
          <p:cNvPr id="2912" name="Google Shape;2912;p215"/>
          <p:cNvSpPr txBox="1"/>
          <p:nvPr/>
        </p:nvSpPr>
        <p:spPr>
          <a:xfrm>
            <a:off x="895025" y="4778650"/>
            <a:ext cx="1538700" cy="33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Data scientists</a:t>
            </a:r>
            <a:endParaRPr b="1">
              <a:latin typeface="Overpass"/>
              <a:ea typeface="Overpass"/>
              <a:cs typeface="Overpass"/>
              <a:sym typeface="Overpass"/>
            </a:endParaRPr>
          </a:p>
        </p:txBody>
      </p:sp>
      <p:sp>
        <p:nvSpPr>
          <p:cNvPr id="2913" name="Google Shape;2913;p215"/>
          <p:cNvSpPr txBox="1"/>
          <p:nvPr/>
        </p:nvSpPr>
        <p:spPr>
          <a:xfrm>
            <a:off x="895025" y="5285575"/>
            <a:ext cx="1538700" cy="33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App developer</a:t>
            </a:r>
            <a:endParaRPr b="1">
              <a:latin typeface="Overpass"/>
              <a:ea typeface="Overpass"/>
              <a:cs typeface="Overpass"/>
              <a:sym typeface="Overpass"/>
            </a:endParaRPr>
          </a:p>
        </p:txBody>
      </p:sp>
      <p:sp>
        <p:nvSpPr>
          <p:cNvPr id="2914" name="Google Shape;2914;p215"/>
          <p:cNvSpPr txBox="1"/>
          <p:nvPr/>
        </p:nvSpPr>
        <p:spPr>
          <a:xfrm>
            <a:off x="911300" y="5792500"/>
            <a:ext cx="1522500" cy="33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IT operations</a:t>
            </a:r>
            <a:endParaRPr b="1">
              <a:latin typeface="Overpass"/>
              <a:ea typeface="Overpass"/>
              <a:cs typeface="Overpass"/>
              <a:sym typeface="Overpass"/>
            </a:endParaRPr>
          </a:p>
        </p:txBody>
      </p:sp>
      <p:sp>
        <p:nvSpPr>
          <p:cNvPr id="2915" name="Google Shape;2915;p215"/>
          <p:cNvSpPr txBox="1"/>
          <p:nvPr/>
        </p:nvSpPr>
        <p:spPr>
          <a:xfrm>
            <a:off x="2235975" y="2855132"/>
            <a:ext cx="1064400" cy="375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0000"/>
                </a:solidFill>
                <a:latin typeface="Red Hat Text Medium"/>
                <a:ea typeface="Red Hat Text Medium"/>
                <a:cs typeface="Red Hat Text Medium"/>
                <a:sym typeface="Red Hat Text Medium"/>
              </a:rPr>
              <a:t>Set </a:t>
            </a:r>
            <a:br>
              <a:rPr lang="en">
                <a:solidFill>
                  <a:srgbClr val="FF0000"/>
                </a:solidFill>
                <a:latin typeface="Red Hat Text Medium"/>
                <a:ea typeface="Red Hat Text Medium"/>
                <a:cs typeface="Red Hat Text Medium"/>
                <a:sym typeface="Red Hat Text Medium"/>
              </a:rPr>
            </a:br>
            <a:r>
              <a:rPr lang="en">
                <a:solidFill>
                  <a:srgbClr val="FF0000"/>
                </a:solidFill>
                <a:latin typeface="Red Hat Text Medium"/>
                <a:ea typeface="Red Hat Text Medium"/>
                <a:cs typeface="Red Hat Text Medium"/>
                <a:sym typeface="Red Hat Text Medium"/>
              </a:rPr>
              <a:t>goals</a:t>
            </a:r>
            <a:endParaRPr>
              <a:solidFill>
                <a:srgbClr val="FF0000"/>
              </a:solidFill>
              <a:latin typeface="Red Hat Text Medium"/>
              <a:ea typeface="Red Hat Text Medium"/>
              <a:cs typeface="Red Hat Text Medium"/>
              <a:sym typeface="Red Hat Text Medium"/>
            </a:endParaRPr>
          </a:p>
        </p:txBody>
      </p:sp>
      <p:sp>
        <p:nvSpPr>
          <p:cNvPr id="2916" name="Google Shape;2916;p215"/>
          <p:cNvSpPr txBox="1"/>
          <p:nvPr/>
        </p:nvSpPr>
        <p:spPr>
          <a:xfrm>
            <a:off x="3604851" y="2827675"/>
            <a:ext cx="15306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0000"/>
                </a:solidFill>
                <a:latin typeface="Red Hat Text Medium"/>
                <a:ea typeface="Red Hat Text Medium"/>
                <a:cs typeface="Red Hat Text Medium"/>
                <a:sym typeface="Red Hat Text Medium"/>
              </a:rPr>
              <a:t>Gather a</a:t>
            </a:r>
            <a:r>
              <a:rPr lang="en">
                <a:solidFill>
                  <a:srgbClr val="FF0000"/>
                </a:solidFill>
                <a:latin typeface="Red Hat Text Medium"/>
                <a:ea typeface="Red Hat Text Medium"/>
                <a:cs typeface="Red Hat Text Medium"/>
                <a:sym typeface="Red Hat Text Medium"/>
              </a:rPr>
              <a:t>nd prepare</a:t>
            </a:r>
            <a:r>
              <a:rPr lang="en">
                <a:solidFill>
                  <a:srgbClr val="FF0000"/>
                </a:solidFill>
                <a:latin typeface="Red Hat Text Medium"/>
                <a:ea typeface="Red Hat Text Medium"/>
                <a:cs typeface="Red Hat Text Medium"/>
                <a:sym typeface="Red Hat Text Medium"/>
              </a:rPr>
              <a:t> data</a:t>
            </a:r>
            <a:endParaRPr>
              <a:solidFill>
                <a:srgbClr val="FF0000"/>
              </a:solidFill>
              <a:latin typeface="Red Hat Text Medium"/>
              <a:ea typeface="Red Hat Text Medium"/>
              <a:cs typeface="Red Hat Text Medium"/>
              <a:sym typeface="Red Hat Text Medium"/>
            </a:endParaRPr>
          </a:p>
        </p:txBody>
      </p:sp>
      <p:sp>
        <p:nvSpPr>
          <p:cNvPr id="2917" name="Google Shape;2917;p215"/>
          <p:cNvSpPr txBox="1"/>
          <p:nvPr/>
        </p:nvSpPr>
        <p:spPr>
          <a:xfrm>
            <a:off x="5347927" y="2825922"/>
            <a:ext cx="13791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0000"/>
                </a:solidFill>
                <a:latin typeface="Red Hat Text Medium"/>
                <a:ea typeface="Red Hat Text Medium"/>
                <a:cs typeface="Red Hat Text Medium"/>
                <a:sym typeface="Red Hat Text Medium"/>
              </a:rPr>
              <a:t>Develop ML model</a:t>
            </a:r>
            <a:endParaRPr>
              <a:solidFill>
                <a:srgbClr val="FF0000"/>
              </a:solidFill>
              <a:latin typeface="Red Hat Text Medium"/>
              <a:ea typeface="Red Hat Text Medium"/>
              <a:cs typeface="Red Hat Text Medium"/>
              <a:sym typeface="Red Hat Text Medium"/>
            </a:endParaRPr>
          </a:p>
        </p:txBody>
      </p:sp>
      <p:sp>
        <p:nvSpPr>
          <p:cNvPr id="2918" name="Google Shape;2918;p215"/>
          <p:cNvSpPr txBox="1"/>
          <p:nvPr/>
        </p:nvSpPr>
        <p:spPr>
          <a:xfrm>
            <a:off x="6926269" y="2819034"/>
            <a:ext cx="12762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0000"/>
                </a:solidFill>
                <a:latin typeface="Red Hat Text Medium"/>
                <a:ea typeface="Red Hat Text Medium"/>
                <a:cs typeface="Red Hat Text Medium"/>
                <a:sym typeface="Red Hat Text Medium"/>
              </a:rPr>
              <a:t>Deploy ML models in app dev process</a:t>
            </a:r>
            <a:endParaRPr>
              <a:solidFill>
                <a:srgbClr val="FF0000"/>
              </a:solidFill>
              <a:latin typeface="Red Hat Text Medium"/>
              <a:ea typeface="Red Hat Text Medium"/>
              <a:cs typeface="Red Hat Text Medium"/>
              <a:sym typeface="Red Hat Text Medium"/>
            </a:endParaRPr>
          </a:p>
        </p:txBody>
      </p:sp>
      <p:sp>
        <p:nvSpPr>
          <p:cNvPr id="2919" name="Google Shape;2919;p215"/>
          <p:cNvSpPr txBox="1"/>
          <p:nvPr/>
        </p:nvSpPr>
        <p:spPr>
          <a:xfrm>
            <a:off x="8383314" y="2819034"/>
            <a:ext cx="13566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0000"/>
                </a:solidFill>
                <a:latin typeface="Red Hat Text Medium"/>
                <a:ea typeface="Red Hat Text Medium"/>
                <a:cs typeface="Red Hat Text Medium"/>
                <a:sym typeface="Red Hat Text Medium"/>
              </a:rPr>
              <a:t>Implement </a:t>
            </a:r>
            <a:endParaRPr>
              <a:solidFill>
                <a:srgbClr val="FF0000"/>
              </a:solidFill>
              <a:latin typeface="Red Hat Text Medium"/>
              <a:ea typeface="Red Hat Text Medium"/>
              <a:cs typeface="Red Hat Text Medium"/>
              <a:sym typeface="Red Hat Text Medium"/>
            </a:endParaRPr>
          </a:p>
          <a:p>
            <a:pPr indent="0" lvl="0" marL="0" rtl="0" algn="ctr">
              <a:spcBef>
                <a:spcPts val="0"/>
              </a:spcBef>
              <a:spcAft>
                <a:spcPts val="0"/>
              </a:spcAft>
              <a:buNone/>
            </a:pPr>
            <a:r>
              <a:rPr lang="en">
                <a:solidFill>
                  <a:srgbClr val="FF0000"/>
                </a:solidFill>
                <a:latin typeface="Red Hat Text Medium"/>
                <a:ea typeface="Red Hat Text Medium"/>
                <a:cs typeface="Red Hat Text Medium"/>
                <a:sym typeface="Red Hat Text Medium"/>
              </a:rPr>
              <a:t>Apps &amp; inference</a:t>
            </a:r>
            <a:endParaRPr>
              <a:solidFill>
                <a:srgbClr val="FF0000"/>
              </a:solidFill>
              <a:latin typeface="Red Hat Text Medium"/>
              <a:ea typeface="Red Hat Text Medium"/>
              <a:cs typeface="Red Hat Text Medium"/>
              <a:sym typeface="Red Hat Text Medium"/>
            </a:endParaRPr>
          </a:p>
        </p:txBody>
      </p:sp>
      <p:sp>
        <p:nvSpPr>
          <p:cNvPr id="2920" name="Google Shape;2920;p215"/>
          <p:cNvSpPr txBox="1"/>
          <p:nvPr/>
        </p:nvSpPr>
        <p:spPr>
          <a:xfrm>
            <a:off x="9987098" y="2819034"/>
            <a:ext cx="1356600" cy="553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0000"/>
                </a:solidFill>
                <a:latin typeface="Red Hat Text Medium"/>
                <a:ea typeface="Red Hat Text Medium"/>
                <a:cs typeface="Red Hat Text Medium"/>
                <a:sym typeface="Red Hat Text Medium"/>
              </a:rPr>
              <a:t>ML models Monitoring &amp; Management</a:t>
            </a:r>
            <a:endParaRPr>
              <a:solidFill>
                <a:srgbClr val="FF0000"/>
              </a:solidFill>
              <a:latin typeface="Red Hat Text Medium"/>
              <a:ea typeface="Red Hat Text Medium"/>
              <a:cs typeface="Red Hat Text Medium"/>
              <a:sym typeface="Red Hat Text Medium"/>
            </a:endParaRPr>
          </a:p>
        </p:txBody>
      </p:sp>
      <p:sp>
        <p:nvSpPr>
          <p:cNvPr id="2921" name="Google Shape;2921;p215"/>
          <p:cNvSpPr/>
          <p:nvPr/>
        </p:nvSpPr>
        <p:spPr>
          <a:xfrm>
            <a:off x="9832533" y="4358186"/>
            <a:ext cx="1379266" cy="27099"/>
          </a:xfrm>
          <a:custGeom>
            <a:rect b="b" l="l" r="r" t="t"/>
            <a:pathLst>
              <a:path extrusionOk="0" h="540" w="27485">
                <a:moveTo>
                  <a:pt x="270" y="0"/>
                </a:moveTo>
                <a:lnTo>
                  <a:pt x="163" y="27"/>
                </a:lnTo>
                <a:lnTo>
                  <a:pt x="82" y="81"/>
                </a:lnTo>
                <a:lnTo>
                  <a:pt x="28" y="162"/>
                </a:lnTo>
                <a:lnTo>
                  <a:pt x="1" y="270"/>
                </a:lnTo>
                <a:lnTo>
                  <a:pt x="28" y="378"/>
                </a:lnTo>
                <a:lnTo>
                  <a:pt x="82" y="458"/>
                </a:lnTo>
                <a:lnTo>
                  <a:pt x="163" y="512"/>
                </a:lnTo>
                <a:lnTo>
                  <a:pt x="270" y="539"/>
                </a:lnTo>
                <a:lnTo>
                  <a:pt x="378" y="512"/>
                </a:lnTo>
                <a:lnTo>
                  <a:pt x="459" y="458"/>
                </a:lnTo>
                <a:lnTo>
                  <a:pt x="513" y="378"/>
                </a:lnTo>
                <a:lnTo>
                  <a:pt x="540" y="270"/>
                </a:lnTo>
                <a:lnTo>
                  <a:pt x="513" y="162"/>
                </a:lnTo>
                <a:lnTo>
                  <a:pt x="459" y="81"/>
                </a:lnTo>
                <a:lnTo>
                  <a:pt x="378" y="27"/>
                </a:lnTo>
                <a:lnTo>
                  <a:pt x="270" y="0"/>
                </a:lnTo>
                <a:close/>
                <a:moveTo>
                  <a:pt x="2965" y="0"/>
                </a:moveTo>
                <a:lnTo>
                  <a:pt x="2857" y="27"/>
                </a:lnTo>
                <a:lnTo>
                  <a:pt x="2776" y="81"/>
                </a:lnTo>
                <a:lnTo>
                  <a:pt x="2722" y="162"/>
                </a:lnTo>
                <a:lnTo>
                  <a:pt x="2695" y="270"/>
                </a:lnTo>
                <a:lnTo>
                  <a:pt x="2722" y="378"/>
                </a:lnTo>
                <a:lnTo>
                  <a:pt x="2776" y="458"/>
                </a:lnTo>
                <a:lnTo>
                  <a:pt x="2857" y="512"/>
                </a:lnTo>
                <a:lnTo>
                  <a:pt x="2965" y="539"/>
                </a:lnTo>
                <a:lnTo>
                  <a:pt x="3073" y="512"/>
                </a:lnTo>
                <a:lnTo>
                  <a:pt x="3153" y="458"/>
                </a:lnTo>
                <a:lnTo>
                  <a:pt x="3207" y="378"/>
                </a:lnTo>
                <a:lnTo>
                  <a:pt x="3234" y="270"/>
                </a:lnTo>
                <a:lnTo>
                  <a:pt x="3207" y="162"/>
                </a:lnTo>
                <a:lnTo>
                  <a:pt x="3153" y="81"/>
                </a:lnTo>
                <a:lnTo>
                  <a:pt x="3073" y="27"/>
                </a:lnTo>
                <a:lnTo>
                  <a:pt x="2965" y="0"/>
                </a:lnTo>
                <a:close/>
                <a:moveTo>
                  <a:pt x="5659" y="0"/>
                </a:moveTo>
                <a:lnTo>
                  <a:pt x="5551" y="27"/>
                </a:lnTo>
                <a:lnTo>
                  <a:pt x="5471" y="81"/>
                </a:lnTo>
                <a:lnTo>
                  <a:pt x="5417" y="162"/>
                </a:lnTo>
                <a:lnTo>
                  <a:pt x="5390" y="270"/>
                </a:lnTo>
                <a:lnTo>
                  <a:pt x="5417" y="378"/>
                </a:lnTo>
                <a:lnTo>
                  <a:pt x="5471" y="458"/>
                </a:lnTo>
                <a:lnTo>
                  <a:pt x="5551" y="512"/>
                </a:lnTo>
                <a:lnTo>
                  <a:pt x="5659" y="539"/>
                </a:lnTo>
                <a:lnTo>
                  <a:pt x="5767" y="512"/>
                </a:lnTo>
                <a:lnTo>
                  <a:pt x="5848" y="458"/>
                </a:lnTo>
                <a:lnTo>
                  <a:pt x="5902" y="378"/>
                </a:lnTo>
                <a:lnTo>
                  <a:pt x="5929" y="270"/>
                </a:lnTo>
                <a:lnTo>
                  <a:pt x="5902" y="162"/>
                </a:lnTo>
                <a:lnTo>
                  <a:pt x="5848" y="81"/>
                </a:lnTo>
                <a:lnTo>
                  <a:pt x="5767" y="27"/>
                </a:lnTo>
                <a:lnTo>
                  <a:pt x="5659" y="0"/>
                </a:lnTo>
                <a:close/>
                <a:moveTo>
                  <a:pt x="8354" y="0"/>
                </a:moveTo>
                <a:lnTo>
                  <a:pt x="8246" y="27"/>
                </a:lnTo>
                <a:lnTo>
                  <a:pt x="8165" y="81"/>
                </a:lnTo>
                <a:lnTo>
                  <a:pt x="8111" y="162"/>
                </a:lnTo>
                <a:lnTo>
                  <a:pt x="8084" y="270"/>
                </a:lnTo>
                <a:lnTo>
                  <a:pt x="8111" y="378"/>
                </a:lnTo>
                <a:lnTo>
                  <a:pt x="8165" y="458"/>
                </a:lnTo>
                <a:lnTo>
                  <a:pt x="8246" y="512"/>
                </a:lnTo>
                <a:lnTo>
                  <a:pt x="8354" y="539"/>
                </a:lnTo>
                <a:lnTo>
                  <a:pt x="8462" y="512"/>
                </a:lnTo>
                <a:lnTo>
                  <a:pt x="8542" y="458"/>
                </a:lnTo>
                <a:lnTo>
                  <a:pt x="8596" y="378"/>
                </a:lnTo>
                <a:lnTo>
                  <a:pt x="8623" y="270"/>
                </a:lnTo>
                <a:lnTo>
                  <a:pt x="8596" y="162"/>
                </a:lnTo>
                <a:lnTo>
                  <a:pt x="8542" y="81"/>
                </a:lnTo>
                <a:lnTo>
                  <a:pt x="8462" y="27"/>
                </a:lnTo>
                <a:lnTo>
                  <a:pt x="8354" y="0"/>
                </a:lnTo>
                <a:close/>
                <a:moveTo>
                  <a:pt x="11048" y="0"/>
                </a:moveTo>
                <a:lnTo>
                  <a:pt x="10940" y="27"/>
                </a:lnTo>
                <a:lnTo>
                  <a:pt x="10860" y="81"/>
                </a:lnTo>
                <a:lnTo>
                  <a:pt x="10806" y="162"/>
                </a:lnTo>
                <a:lnTo>
                  <a:pt x="10779" y="270"/>
                </a:lnTo>
                <a:lnTo>
                  <a:pt x="10806" y="378"/>
                </a:lnTo>
                <a:lnTo>
                  <a:pt x="10860" y="458"/>
                </a:lnTo>
                <a:lnTo>
                  <a:pt x="10940" y="512"/>
                </a:lnTo>
                <a:lnTo>
                  <a:pt x="11048" y="539"/>
                </a:lnTo>
                <a:lnTo>
                  <a:pt x="11156" y="512"/>
                </a:lnTo>
                <a:lnTo>
                  <a:pt x="11237" y="458"/>
                </a:lnTo>
                <a:lnTo>
                  <a:pt x="11291" y="378"/>
                </a:lnTo>
                <a:lnTo>
                  <a:pt x="11318" y="270"/>
                </a:lnTo>
                <a:lnTo>
                  <a:pt x="11291" y="162"/>
                </a:lnTo>
                <a:lnTo>
                  <a:pt x="11237" y="81"/>
                </a:lnTo>
                <a:lnTo>
                  <a:pt x="11156" y="27"/>
                </a:lnTo>
                <a:lnTo>
                  <a:pt x="11048" y="0"/>
                </a:lnTo>
                <a:close/>
                <a:moveTo>
                  <a:pt x="13743" y="0"/>
                </a:moveTo>
                <a:lnTo>
                  <a:pt x="13635" y="27"/>
                </a:lnTo>
                <a:lnTo>
                  <a:pt x="13554" y="81"/>
                </a:lnTo>
                <a:lnTo>
                  <a:pt x="13500" y="162"/>
                </a:lnTo>
                <a:lnTo>
                  <a:pt x="13473" y="270"/>
                </a:lnTo>
                <a:lnTo>
                  <a:pt x="13500" y="378"/>
                </a:lnTo>
                <a:lnTo>
                  <a:pt x="13554" y="458"/>
                </a:lnTo>
                <a:lnTo>
                  <a:pt x="13635" y="512"/>
                </a:lnTo>
                <a:lnTo>
                  <a:pt x="13743" y="539"/>
                </a:lnTo>
                <a:lnTo>
                  <a:pt x="13850" y="512"/>
                </a:lnTo>
                <a:lnTo>
                  <a:pt x="13931" y="458"/>
                </a:lnTo>
                <a:lnTo>
                  <a:pt x="13985" y="378"/>
                </a:lnTo>
                <a:lnTo>
                  <a:pt x="14012" y="270"/>
                </a:lnTo>
                <a:lnTo>
                  <a:pt x="13985" y="162"/>
                </a:lnTo>
                <a:lnTo>
                  <a:pt x="13931" y="81"/>
                </a:lnTo>
                <a:lnTo>
                  <a:pt x="13850" y="27"/>
                </a:lnTo>
                <a:lnTo>
                  <a:pt x="13743" y="0"/>
                </a:lnTo>
                <a:close/>
                <a:moveTo>
                  <a:pt x="16437" y="0"/>
                </a:moveTo>
                <a:lnTo>
                  <a:pt x="16329" y="27"/>
                </a:lnTo>
                <a:lnTo>
                  <a:pt x="16249" y="81"/>
                </a:lnTo>
                <a:lnTo>
                  <a:pt x="16195" y="162"/>
                </a:lnTo>
                <a:lnTo>
                  <a:pt x="16168" y="270"/>
                </a:lnTo>
                <a:lnTo>
                  <a:pt x="16195" y="378"/>
                </a:lnTo>
                <a:lnTo>
                  <a:pt x="16249" y="458"/>
                </a:lnTo>
                <a:lnTo>
                  <a:pt x="16329" y="512"/>
                </a:lnTo>
                <a:lnTo>
                  <a:pt x="16437" y="539"/>
                </a:lnTo>
                <a:lnTo>
                  <a:pt x="16545" y="512"/>
                </a:lnTo>
                <a:lnTo>
                  <a:pt x="16626" y="458"/>
                </a:lnTo>
                <a:lnTo>
                  <a:pt x="16680" y="378"/>
                </a:lnTo>
                <a:lnTo>
                  <a:pt x="16707" y="270"/>
                </a:lnTo>
                <a:lnTo>
                  <a:pt x="16680" y="162"/>
                </a:lnTo>
                <a:lnTo>
                  <a:pt x="16626" y="81"/>
                </a:lnTo>
                <a:lnTo>
                  <a:pt x="16545" y="27"/>
                </a:lnTo>
                <a:lnTo>
                  <a:pt x="16437" y="0"/>
                </a:lnTo>
                <a:close/>
                <a:moveTo>
                  <a:pt x="19132" y="0"/>
                </a:moveTo>
                <a:lnTo>
                  <a:pt x="19024" y="27"/>
                </a:lnTo>
                <a:lnTo>
                  <a:pt x="18943" y="81"/>
                </a:lnTo>
                <a:lnTo>
                  <a:pt x="18889" y="162"/>
                </a:lnTo>
                <a:lnTo>
                  <a:pt x="18862" y="270"/>
                </a:lnTo>
                <a:lnTo>
                  <a:pt x="18889" y="378"/>
                </a:lnTo>
                <a:lnTo>
                  <a:pt x="18943" y="458"/>
                </a:lnTo>
                <a:lnTo>
                  <a:pt x="19024" y="512"/>
                </a:lnTo>
                <a:lnTo>
                  <a:pt x="19132" y="539"/>
                </a:lnTo>
                <a:lnTo>
                  <a:pt x="19239" y="512"/>
                </a:lnTo>
                <a:lnTo>
                  <a:pt x="19320" y="458"/>
                </a:lnTo>
                <a:lnTo>
                  <a:pt x="19374" y="378"/>
                </a:lnTo>
                <a:lnTo>
                  <a:pt x="19401" y="270"/>
                </a:lnTo>
                <a:lnTo>
                  <a:pt x="19374" y="162"/>
                </a:lnTo>
                <a:lnTo>
                  <a:pt x="19320" y="81"/>
                </a:lnTo>
                <a:lnTo>
                  <a:pt x="19239" y="27"/>
                </a:lnTo>
                <a:lnTo>
                  <a:pt x="19132" y="0"/>
                </a:lnTo>
                <a:close/>
                <a:moveTo>
                  <a:pt x="21826" y="0"/>
                </a:moveTo>
                <a:lnTo>
                  <a:pt x="21718" y="27"/>
                </a:lnTo>
                <a:lnTo>
                  <a:pt x="21637" y="81"/>
                </a:lnTo>
                <a:lnTo>
                  <a:pt x="21584" y="162"/>
                </a:lnTo>
                <a:lnTo>
                  <a:pt x="21557" y="270"/>
                </a:lnTo>
                <a:lnTo>
                  <a:pt x="21584" y="378"/>
                </a:lnTo>
                <a:lnTo>
                  <a:pt x="21637" y="458"/>
                </a:lnTo>
                <a:lnTo>
                  <a:pt x="21718" y="512"/>
                </a:lnTo>
                <a:lnTo>
                  <a:pt x="21826" y="539"/>
                </a:lnTo>
                <a:lnTo>
                  <a:pt x="21934" y="512"/>
                </a:lnTo>
                <a:lnTo>
                  <a:pt x="22015" y="458"/>
                </a:lnTo>
                <a:lnTo>
                  <a:pt x="22069" y="378"/>
                </a:lnTo>
                <a:lnTo>
                  <a:pt x="22096" y="270"/>
                </a:lnTo>
                <a:lnTo>
                  <a:pt x="22069" y="162"/>
                </a:lnTo>
                <a:lnTo>
                  <a:pt x="22015" y="81"/>
                </a:lnTo>
                <a:lnTo>
                  <a:pt x="21934" y="27"/>
                </a:lnTo>
                <a:lnTo>
                  <a:pt x="21826" y="0"/>
                </a:lnTo>
                <a:close/>
                <a:moveTo>
                  <a:pt x="24521" y="0"/>
                </a:moveTo>
                <a:lnTo>
                  <a:pt x="24413" y="27"/>
                </a:lnTo>
                <a:lnTo>
                  <a:pt x="24332" y="81"/>
                </a:lnTo>
                <a:lnTo>
                  <a:pt x="24278" y="162"/>
                </a:lnTo>
                <a:lnTo>
                  <a:pt x="24251" y="270"/>
                </a:lnTo>
                <a:lnTo>
                  <a:pt x="24278" y="378"/>
                </a:lnTo>
                <a:lnTo>
                  <a:pt x="24332" y="458"/>
                </a:lnTo>
                <a:lnTo>
                  <a:pt x="24413" y="512"/>
                </a:lnTo>
                <a:lnTo>
                  <a:pt x="24521" y="539"/>
                </a:lnTo>
                <a:lnTo>
                  <a:pt x="24628" y="512"/>
                </a:lnTo>
                <a:lnTo>
                  <a:pt x="24709" y="458"/>
                </a:lnTo>
                <a:lnTo>
                  <a:pt x="24763" y="378"/>
                </a:lnTo>
                <a:lnTo>
                  <a:pt x="24790" y="270"/>
                </a:lnTo>
                <a:lnTo>
                  <a:pt x="24763" y="162"/>
                </a:lnTo>
                <a:lnTo>
                  <a:pt x="24709" y="81"/>
                </a:lnTo>
                <a:lnTo>
                  <a:pt x="24628" y="27"/>
                </a:lnTo>
                <a:lnTo>
                  <a:pt x="24521" y="0"/>
                </a:lnTo>
                <a:close/>
                <a:moveTo>
                  <a:pt x="27215" y="0"/>
                </a:moveTo>
                <a:lnTo>
                  <a:pt x="27107" y="27"/>
                </a:lnTo>
                <a:lnTo>
                  <a:pt x="27026" y="81"/>
                </a:lnTo>
                <a:lnTo>
                  <a:pt x="26973" y="162"/>
                </a:lnTo>
                <a:lnTo>
                  <a:pt x="26946" y="270"/>
                </a:lnTo>
                <a:lnTo>
                  <a:pt x="26973" y="378"/>
                </a:lnTo>
                <a:lnTo>
                  <a:pt x="27026" y="458"/>
                </a:lnTo>
                <a:lnTo>
                  <a:pt x="27107" y="512"/>
                </a:lnTo>
                <a:lnTo>
                  <a:pt x="27215" y="539"/>
                </a:lnTo>
                <a:lnTo>
                  <a:pt x="27323" y="512"/>
                </a:lnTo>
                <a:lnTo>
                  <a:pt x="27404" y="458"/>
                </a:lnTo>
                <a:lnTo>
                  <a:pt x="27458" y="378"/>
                </a:lnTo>
                <a:lnTo>
                  <a:pt x="27484" y="270"/>
                </a:lnTo>
                <a:lnTo>
                  <a:pt x="27458" y="162"/>
                </a:lnTo>
                <a:lnTo>
                  <a:pt x="27404" y="81"/>
                </a:lnTo>
                <a:lnTo>
                  <a:pt x="27323" y="27"/>
                </a:lnTo>
                <a:lnTo>
                  <a:pt x="27215"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5"/>
          <p:cNvSpPr/>
          <p:nvPr/>
        </p:nvSpPr>
        <p:spPr>
          <a:xfrm>
            <a:off x="9832533" y="4866599"/>
            <a:ext cx="1379266" cy="27099"/>
          </a:xfrm>
          <a:custGeom>
            <a:rect b="b" l="l" r="r" t="t"/>
            <a:pathLst>
              <a:path extrusionOk="0" h="540" w="27485">
                <a:moveTo>
                  <a:pt x="270" y="0"/>
                </a:moveTo>
                <a:lnTo>
                  <a:pt x="163" y="27"/>
                </a:lnTo>
                <a:lnTo>
                  <a:pt x="82" y="81"/>
                </a:lnTo>
                <a:lnTo>
                  <a:pt x="28" y="162"/>
                </a:lnTo>
                <a:lnTo>
                  <a:pt x="1" y="270"/>
                </a:lnTo>
                <a:lnTo>
                  <a:pt x="28" y="378"/>
                </a:lnTo>
                <a:lnTo>
                  <a:pt x="82" y="458"/>
                </a:lnTo>
                <a:lnTo>
                  <a:pt x="163" y="512"/>
                </a:lnTo>
                <a:lnTo>
                  <a:pt x="270" y="539"/>
                </a:lnTo>
                <a:lnTo>
                  <a:pt x="378" y="512"/>
                </a:lnTo>
                <a:lnTo>
                  <a:pt x="459" y="458"/>
                </a:lnTo>
                <a:lnTo>
                  <a:pt x="513" y="378"/>
                </a:lnTo>
                <a:lnTo>
                  <a:pt x="540" y="270"/>
                </a:lnTo>
                <a:lnTo>
                  <a:pt x="513" y="162"/>
                </a:lnTo>
                <a:lnTo>
                  <a:pt x="459" y="81"/>
                </a:lnTo>
                <a:lnTo>
                  <a:pt x="378" y="27"/>
                </a:lnTo>
                <a:lnTo>
                  <a:pt x="270" y="0"/>
                </a:lnTo>
                <a:close/>
                <a:moveTo>
                  <a:pt x="2965" y="0"/>
                </a:moveTo>
                <a:lnTo>
                  <a:pt x="2857" y="27"/>
                </a:lnTo>
                <a:lnTo>
                  <a:pt x="2776" y="81"/>
                </a:lnTo>
                <a:lnTo>
                  <a:pt x="2722" y="162"/>
                </a:lnTo>
                <a:lnTo>
                  <a:pt x="2695" y="270"/>
                </a:lnTo>
                <a:lnTo>
                  <a:pt x="2722" y="378"/>
                </a:lnTo>
                <a:lnTo>
                  <a:pt x="2776" y="458"/>
                </a:lnTo>
                <a:lnTo>
                  <a:pt x="2857" y="512"/>
                </a:lnTo>
                <a:lnTo>
                  <a:pt x="2965" y="539"/>
                </a:lnTo>
                <a:lnTo>
                  <a:pt x="3073" y="512"/>
                </a:lnTo>
                <a:lnTo>
                  <a:pt x="3153" y="458"/>
                </a:lnTo>
                <a:lnTo>
                  <a:pt x="3207" y="378"/>
                </a:lnTo>
                <a:lnTo>
                  <a:pt x="3234" y="270"/>
                </a:lnTo>
                <a:lnTo>
                  <a:pt x="3207" y="162"/>
                </a:lnTo>
                <a:lnTo>
                  <a:pt x="3153" y="81"/>
                </a:lnTo>
                <a:lnTo>
                  <a:pt x="3073" y="27"/>
                </a:lnTo>
                <a:lnTo>
                  <a:pt x="2965" y="0"/>
                </a:lnTo>
                <a:close/>
                <a:moveTo>
                  <a:pt x="5659" y="0"/>
                </a:moveTo>
                <a:lnTo>
                  <a:pt x="5551" y="27"/>
                </a:lnTo>
                <a:lnTo>
                  <a:pt x="5471" y="81"/>
                </a:lnTo>
                <a:lnTo>
                  <a:pt x="5417" y="162"/>
                </a:lnTo>
                <a:lnTo>
                  <a:pt x="5390" y="270"/>
                </a:lnTo>
                <a:lnTo>
                  <a:pt x="5417" y="378"/>
                </a:lnTo>
                <a:lnTo>
                  <a:pt x="5471" y="458"/>
                </a:lnTo>
                <a:lnTo>
                  <a:pt x="5551" y="512"/>
                </a:lnTo>
                <a:lnTo>
                  <a:pt x="5659" y="539"/>
                </a:lnTo>
                <a:lnTo>
                  <a:pt x="5767" y="512"/>
                </a:lnTo>
                <a:lnTo>
                  <a:pt x="5848" y="458"/>
                </a:lnTo>
                <a:lnTo>
                  <a:pt x="5902" y="378"/>
                </a:lnTo>
                <a:lnTo>
                  <a:pt x="5929" y="270"/>
                </a:lnTo>
                <a:lnTo>
                  <a:pt x="5902" y="162"/>
                </a:lnTo>
                <a:lnTo>
                  <a:pt x="5848" y="81"/>
                </a:lnTo>
                <a:lnTo>
                  <a:pt x="5767" y="27"/>
                </a:lnTo>
                <a:lnTo>
                  <a:pt x="5659" y="0"/>
                </a:lnTo>
                <a:close/>
                <a:moveTo>
                  <a:pt x="8354" y="0"/>
                </a:moveTo>
                <a:lnTo>
                  <a:pt x="8246" y="27"/>
                </a:lnTo>
                <a:lnTo>
                  <a:pt x="8165" y="81"/>
                </a:lnTo>
                <a:lnTo>
                  <a:pt x="8111" y="162"/>
                </a:lnTo>
                <a:lnTo>
                  <a:pt x="8084" y="270"/>
                </a:lnTo>
                <a:lnTo>
                  <a:pt x="8111" y="378"/>
                </a:lnTo>
                <a:lnTo>
                  <a:pt x="8165" y="458"/>
                </a:lnTo>
                <a:lnTo>
                  <a:pt x="8246" y="512"/>
                </a:lnTo>
                <a:lnTo>
                  <a:pt x="8354" y="539"/>
                </a:lnTo>
                <a:lnTo>
                  <a:pt x="8462" y="512"/>
                </a:lnTo>
                <a:lnTo>
                  <a:pt x="8542" y="458"/>
                </a:lnTo>
                <a:lnTo>
                  <a:pt x="8596" y="378"/>
                </a:lnTo>
                <a:lnTo>
                  <a:pt x="8623" y="270"/>
                </a:lnTo>
                <a:lnTo>
                  <a:pt x="8596" y="162"/>
                </a:lnTo>
                <a:lnTo>
                  <a:pt x="8542" y="81"/>
                </a:lnTo>
                <a:lnTo>
                  <a:pt x="8462" y="27"/>
                </a:lnTo>
                <a:lnTo>
                  <a:pt x="8354" y="0"/>
                </a:lnTo>
                <a:close/>
                <a:moveTo>
                  <a:pt x="11048" y="0"/>
                </a:moveTo>
                <a:lnTo>
                  <a:pt x="10940" y="27"/>
                </a:lnTo>
                <a:lnTo>
                  <a:pt x="10860" y="81"/>
                </a:lnTo>
                <a:lnTo>
                  <a:pt x="10806" y="162"/>
                </a:lnTo>
                <a:lnTo>
                  <a:pt x="10779" y="270"/>
                </a:lnTo>
                <a:lnTo>
                  <a:pt x="10806" y="378"/>
                </a:lnTo>
                <a:lnTo>
                  <a:pt x="10860" y="458"/>
                </a:lnTo>
                <a:lnTo>
                  <a:pt x="10940" y="512"/>
                </a:lnTo>
                <a:lnTo>
                  <a:pt x="11048" y="539"/>
                </a:lnTo>
                <a:lnTo>
                  <a:pt x="11156" y="512"/>
                </a:lnTo>
                <a:lnTo>
                  <a:pt x="11237" y="458"/>
                </a:lnTo>
                <a:lnTo>
                  <a:pt x="11291" y="378"/>
                </a:lnTo>
                <a:lnTo>
                  <a:pt x="11318" y="270"/>
                </a:lnTo>
                <a:lnTo>
                  <a:pt x="11291" y="162"/>
                </a:lnTo>
                <a:lnTo>
                  <a:pt x="11237" y="81"/>
                </a:lnTo>
                <a:lnTo>
                  <a:pt x="11156" y="27"/>
                </a:lnTo>
                <a:lnTo>
                  <a:pt x="11048" y="0"/>
                </a:lnTo>
                <a:close/>
                <a:moveTo>
                  <a:pt x="13743" y="0"/>
                </a:moveTo>
                <a:lnTo>
                  <a:pt x="13635" y="27"/>
                </a:lnTo>
                <a:lnTo>
                  <a:pt x="13554" y="81"/>
                </a:lnTo>
                <a:lnTo>
                  <a:pt x="13500" y="162"/>
                </a:lnTo>
                <a:lnTo>
                  <a:pt x="13473" y="270"/>
                </a:lnTo>
                <a:lnTo>
                  <a:pt x="13500" y="378"/>
                </a:lnTo>
                <a:lnTo>
                  <a:pt x="13554" y="458"/>
                </a:lnTo>
                <a:lnTo>
                  <a:pt x="13635" y="512"/>
                </a:lnTo>
                <a:lnTo>
                  <a:pt x="13743" y="539"/>
                </a:lnTo>
                <a:lnTo>
                  <a:pt x="13850" y="512"/>
                </a:lnTo>
                <a:lnTo>
                  <a:pt x="13931" y="458"/>
                </a:lnTo>
                <a:lnTo>
                  <a:pt x="13985" y="378"/>
                </a:lnTo>
                <a:lnTo>
                  <a:pt x="14012" y="270"/>
                </a:lnTo>
                <a:lnTo>
                  <a:pt x="13985" y="162"/>
                </a:lnTo>
                <a:lnTo>
                  <a:pt x="13931" y="81"/>
                </a:lnTo>
                <a:lnTo>
                  <a:pt x="13850" y="27"/>
                </a:lnTo>
                <a:lnTo>
                  <a:pt x="13743" y="0"/>
                </a:lnTo>
                <a:close/>
                <a:moveTo>
                  <a:pt x="16437" y="0"/>
                </a:moveTo>
                <a:lnTo>
                  <a:pt x="16329" y="27"/>
                </a:lnTo>
                <a:lnTo>
                  <a:pt x="16249" y="81"/>
                </a:lnTo>
                <a:lnTo>
                  <a:pt x="16195" y="162"/>
                </a:lnTo>
                <a:lnTo>
                  <a:pt x="16168" y="270"/>
                </a:lnTo>
                <a:lnTo>
                  <a:pt x="16195" y="378"/>
                </a:lnTo>
                <a:lnTo>
                  <a:pt x="16249" y="458"/>
                </a:lnTo>
                <a:lnTo>
                  <a:pt x="16329" y="512"/>
                </a:lnTo>
                <a:lnTo>
                  <a:pt x="16437" y="539"/>
                </a:lnTo>
                <a:lnTo>
                  <a:pt x="16545" y="512"/>
                </a:lnTo>
                <a:lnTo>
                  <a:pt x="16626" y="458"/>
                </a:lnTo>
                <a:lnTo>
                  <a:pt x="16680" y="378"/>
                </a:lnTo>
                <a:lnTo>
                  <a:pt x="16707" y="270"/>
                </a:lnTo>
                <a:lnTo>
                  <a:pt x="16680" y="162"/>
                </a:lnTo>
                <a:lnTo>
                  <a:pt x="16626" y="81"/>
                </a:lnTo>
                <a:lnTo>
                  <a:pt x="16545" y="27"/>
                </a:lnTo>
                <a:lnTo>
                  <a:pt x="16437" y="0"/>
                </a:lnTo>
                <a:close/>
                <a:moveTo>
                  <a:pt x="19132" y="0"/>
                </a:moveTo>
                <a:lnTo>
                  <a:pt x="19024" y="27"/>
                </a:lnTo>
                <a:lnTo>
                  <a:pt x="18943" y="81"/>
                </a:lnTo>
                <a:lnTo>
                  <a:pt x="18889" y="162"/>
                </a:lnTo>
                <a:lnTo>
                  <a:pt x="18862" y="270"/>
                </a:lnTo>
                <a:lnTo>
                  <a:pt x="18889" y="378"/>
                </a:lnTo>
                <a:lnTo>
                  <a:pt x="18943" y="458"/>
                </a:lnTo>
                <a:lnTo>
                  <a:pt x="19024" y="512"/>
                </a:lnTo>
                <a:lnTo>
                  <a:pt x="19132" y="539"/>
                </a:lnTo>
                <a:lnTo>
                  <a:pt x="19239" y="512"/>
                </a:lnTo>
                <a:lnTo>
                  <a:pt x="19320" y="458"/>
                </a:lnTo>
                <a:lnTo>
                  <a:pt x="19374" y="378"/>
                </a:lnTo>
                <a:lnTo>
                  <a:pt x="19401" y="270"/>
                </a:lnTo>
                <a:lnTo>
                  <a:pt x="19374" y="162"/>
                </a:lnTo>
                <a:lnTo>
                  <a:pt x="19320" y="81"/>
                </a:lnTo>
                <a:lnTo>
                  <a:pt x="19239" y="27"/>
                </a:lnTo>
                <a:lnTo>
                  <a:pt x="19132" y="0"/>
                </a:lnTo>
                <a:close/>
                <a:moveTo>
                  <a:pt x="21826" y="0"/>
                </a:moveTo>
                <a:lnTo>
                  <a:pt x="21718" y="27"/>
                </a:lnTo>
                <a:lnTo>
                  <a:pt x="21637" y="81"/>
                </a:lnTo>
                <a:lnTo>
                  <a:pt x="21584" y="162"/>
                </a:lnTo>
                <a:lnTo>
                  <a:pt x="21557" y="270"/>
                </a:lnTo>
                <a:lnTo>
                  <a:pt x="21584" y="378"/>
                </a:lnTo>
                <a:lnTo>
                  <a:pt x="21637" y="458"/>
                </a:lnTo>
                <a:lnTo>
                  <a:pt x="21718" y="512"/>
                </a:lnTo>
                <a:lnTo>
                  <a:pt x="21826" y="539"/>
                </a:lnTo>
                <a:lnTo>
                  <a:pt x="21934" y="512"/>
                </a:lnTo>
                <a:lnTo>
                  <a:pt x="22015" y="458"/>
                </a:lnTo>
                <a:lnTo>
                  <a:pt x="22069" y="378"/>
                </a:lnTo>
                <a:lnTo>
                  <a:pt x="22096" y="270"/>
                </a:lnTo>
                <a:lnTo>
                  <a:pt x="22069" y="162"/>
                </a:lnTo>
                <a:lnTo>
                  <a:pt x="22015" y="81"/>
                </a:lnTo>
                <a:lnTo>
                  <a:pt x="21934" y="27"/>
                </a:lnTo>
                <a:lnTo>
                  <a:pt x="21826" y="0"/>
                </a:lnTo>
                <a:close/>
                <a:moveTo>
                  <a:pt x="24521" y="0"/>
                </a:moveTo>
                <a:lnTo>
                  <a:pt x="24413" y="27"/>
                </a:lnTo>
                <a:lnTo>
                  <a:pt x="24332" y="81"/>
                </a:lnTo>
                <a:lnTo>
                  <a:pt x="24278" y="162"/>
                </a:lnTo>
                <a:lnTo>
                  <a:pt x="24251" y="270"/>
                </a:lnTo>
                <a:lnTo>
                  <a:pt x="24278" y="378"/>
                </a:lnTo>
                <a:lnTo>
                  <a:pt x="24332" y="458"/>
                </a:lnTo>
                <a:lnTo>
                  <a:pt x="24413" y="512"/>
                </a:lnTo>
                <a:lnTo>
                  <a:pt x="24521" y="539"/>
                </a:lnTo>
                <a:lnTo>
                  <a:pt x="24628" y="512"/>
                </a:lnTo>
                <a:lnTo>
                  <a:pt x="24709" y="458"/>
                </a:lnTo>
                <a:lnTo>
                  <a:pt x="24763" y="378"/>
                </a:lnTo>
                <a:lnTo>
                  <a:pt x="24790" y="270"/>
                </a:lnTo>
                <a:lnTo>
                  <a:pt x="24763" y="162"/>
                </a:lnTo>
                <a:lnTo>
                  <a:pt x="24709" y="81"/>
                </a:lnTo>
                <a:lnTo>
                  <a:pt x="24628" y="27"/>
                </a:lnTo>
                <a:lnTo>
                  <a:pt x="24521" y="0"/>
                </a:lnTo>
                <a:close/>
                <a:moveTo>
                  <a:pt x="27215" y="0"/>
                </a:moveTo>
                <a:lnTo>
                  <a:pt x="27107" y="27"/>
                </a:lnTo>
                <a:lnTo>
                  <a:pt x="27026" y="81"/>
                </a:lnTo>
                <a:lnTo>
                  <a:pt x="26973" y="162"/>
                </a:lnTo>
                <a:lnTo>
                  <a:pt x="26946" y="270"/>
                </a:lnTo>
                <a:lnTo>
                  <a:pt x="26973" y="378"/>
                </a:lnTo>
                <a:lnTo>
                  <a:pt x="27026" y="458"/>
                </a:lnTo>
                <a:lnTo>
                  <a:pt x="27107" y="512"/>
                </a:lnTo>
                <a:lnTo>
                  <a:pt x="27215" y="539"/>
                </a:lnTo>
                <a:lnTo>
                  <a:pt x="27323" y="512"/>
                </a:lnTo>
                <a:lnTo>
                  <a:pt x="27404" y="458"/>
                </a:lnTo>
                <a:lnTo>
                  <a:pt x="27458" y="378"/>
                </a:lnTo>
                <a:lnTo>
                  <a:pt x="27484" y="270"/>
                </a:lnTo>
                <a:lnTo>
                  <a:pt x="27458" y="162"/>
                </a:lnTo>
                <a:lnTo>
                  <a:pt x="27404" y="81"/>
                </a:lnTo>
                <a:lnTo>
                  <a:pt x="27323" y="27"/>
                </a:lnTo>
                <a:lnTo>
                  <a:pt x="27215"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5"/>
          <p:cNvSpPr/>
          <p:nvPr/>
        </p:nvSpPr>
        <p:spPr>
          <a:xfrm>
            <a:off x="9693214" y="3615199"/>
            <a:ext cx="27099" cy="27099"/>
          </a:xfrm>
          <a:custGeom>
            <a:rect b="b" l="l" r="r" t="t"/>
            <a:pathLst>
              <a:path extrusionOk="0" h="540" w="540">
                <a:moveTo>
                  <a:pt x="270" y="0"/>
                </a:moveTo>
                <a:lnTo>
                  <a:pt x="163" y="27"/>
                </a:lnTo>
                <a:lnTo>
                  <a:pt x="82" y="81"/>
                </a:lnTo>
                <a:lnTo>
                  <a:pt x="28" y="162"/>
                </a:lnTo>
                <a:lnTo>
                  <a:pt x="1" y="270"/>
                </a:lnTo>
                <a:lnTo>
                  <a:pt x="28" y="378"/>
                </a:lnTo>
                <a:lnTo>
                  <a:pt x="82" y="458"/>
                </a:lnTo>
                <a:lnTo>
                  <a:pt x="163" y="512"/>
                </a:lnTo>
                <a:lnTo>
                  <a:pt x="270" y="539"/>
                </a:lnTo>
                <a:lnTo>
                  <a:pt x="378" y="512"/>
                </a:lnTo>
                <a:lnTo>
                  <a:pt x="459" y="458"/>
                </a:lnTo>
                <a:lnTo>
                  <a:pt x="513" y="378"/>
                </a:lnTo>
                <a:lnTo>
                  <a:pt x="540" y="270"/>
                </a:lnTo>
                <a:lnTo>
                  <a:pt x="513" y="162"/>
                </a:lnTo>
                <a:lnTo>
                  <a:pt x="459" y="81"/>
                </a:lnTo>
                <a:lnTo>
                  <a:pt x="378" y="27"/>
                </a:lnTo>
                <a:lnTo>
                  <a:pt x="270"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5"/>
          <p:cNvSpPr/>
          <p:nvPr/>
        </p:nvSpPr>
        <p:spPr>
          <a:xfrm>
            <a:off x="9693214" y="3620269"/>
            <a:ext cx="27099" cy="27099"/>
          </a:xfrm>
          <a:custGeom>
            <a:rect b="b" l="l" r="r" t="t"/>
            <a:pathLst>
              <a:path extrusionOk="0" fill="none" h="540" w="540">
                <a:moveTo>
                  <a:pt x="270" y="539"/>
                </a:moveTo>
                <a:lnTo>
                  <a:pt x="270" y="539"/>
                </a:lnTo>
                <a:lnTo>
                  <a:pt x="378" y="512"/>
                </a:lnTo>
                <a:lnTo>
                  <a:pt x="459" y="458"/>
                </a:lnTo>
                <a:lnTo>
                  <a:pt x="459" y="458"/>
                </a:lnTo>
                <a:lnTo>
                  <a:pt x="513" y="378"/>
                </a:lnTo>
                <a:lnTo>
                  <a:pt x="540" y="270"/>
                </a:lnTo>
                <a:lnTo>
                  <a:pt x="540" y="270"/>
                </a:lnTo>
                <a:lnTo>
                  <a:pt x="513" y="162"/>
                </a:lnTo>
                <a:lnTo>
                  <a:pt x="459" y="81"/>
                </a:lnTo>
                <a:lnTo>
                  <a:pt x="459" y="81"/>
                </a:lnTo>
                <a:lnTo>
                  <a:pt x="378" y="27"/>
                </a:lnTo>
                <a:lnTo>
                  <a:pt x="270" y="0"/>
                </a:lnTo>
                <a:lnTo>
                  <a:pt x="270" y="0"/>
                </a:lnTo>
                <a:lnTo>
                  <a:pt x="163" y="27"/>
                </a:lnTo>
                <a:lnTo>
                  <a:pt x="82" y="81"/>
                </a:lnTo>
                <a:lnTo>
                  <a:pt x="82" y="81"/>
                </a:lnTo>
                <a:lnTo>
                  <a:pt x="28" y="162"/>
                </a:lnTo>
                <a:lnTo>
                  <a:pt x="1" y="270"/>
                </a:lnTo>
                <a:lnTo>
                  <a:pt x="1" y="270"/>
                </a:lnTo>
                <a:lnTo>
                  <a:pt x="28" y="378"/>
                </a:lnTo>
                <a:lnTo>
                  <a:pt x="82" y="458"/>
                </a:lnTo>
                <a:lnTo>
                  <a:pt x="82" y="458"/>
                </a:lnTo>
                <a:lnTo>
                  <a:pt x="163" y="512"/>
                </a:lnTo>
                <a:lnTo>
                  <a:pt x="270" y="53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5"/>
          <p:cNvSpPr/>
          <p:nvPr/>
        </p:nvSpPr>
        <p:spPr>
          <a:xfrm>
            <a:off x="9832533" y="3620269"/>
            <a:ext cx="1379266" cy="27099"/>
          </a:xfrm>
          <a:custGeom>
            <a:rect b="b" l="l" r="r" t="t"/>
            <a:pathLst>
              <a:path extrusionOk="0" h="540" w="27485">
                <a:moveTo>
                  <a:pt x="270" y="0"/>
                </a:moveTo>
                <a:lnTo>
                  <a:pt x="163" y="27"/>
                </a:lnTo>
                <a:lnTo>
                  <a:pt x="82" y="81"/>
                </a:lnTo>
                <a:lnTo>
                  <a:pt x="28" y="162"/>
                </a:lnTo>
                <a:lnTo>
                  <a:pt x="1" y="270"/>
                </a:lnTo>
                <a:lnTo>
                  <a:pt x="28" y="378"/>
                </a:lnTo>
                <a:lnTo>
                  <a:pt x="82" y="458"/>
                </a:lnTo>
                <a:lnTo>
                  <a:pt x="163" y="512"/>
                </a:lnTo>
                <a:lnTo>
                  <a:pt x="270" y="539"/>
                </a:lnTo>
                <a:lnTo>
                  <a:pt x="378" y="512"/>
                </a:lnTo>
                <a:lnTo>
                  <a:pt x="459" y="458"/>
                </a:lnTo>
                <a:lnTo>
                  <a:pt x="513" y="378"/>
                </a:lnTo>
                <a:lnTo>
                  <a:pt x="540" y="270"/>
                </a:lnTo>
                <a:lnTo>
                  <a:pt x="513" y="162"/>
                </a:lnTo>
                <a:lnTo>
                  <a:pt x="459" y="81"/>
                </a:lnTo>
                <a:lnTo>
                  <a:pt x="378" y="27"/>
                </a:lnTo>
                <a:lnTo>
                  <a:pt x="270" y="0"/>
                </a:lnTo>
                <a:close/>
                <a:moveTo>
                  <a:pt x="2965" y="0"/>
                </a:moveTo>
                <a:lnTo>
                  <a:pt x="2857" y="27"/>
                </a:lnTo>
                <a:lnTo>
                  <a:pt x="2776" y="81"/>
                </a:lnTo>
                <a:lnTo>
                  <a:pt x="2722" y="162"/>
                </a:lnTo>
                <a:lnTo>
                  <a:pt x="2695" y="270"/>
                </a:lnTo>
                <a:lnTo>
                  <a:pt x="2722" y="378"/>
                </a:lnTo>
                <a:lnTo>
                  <a:pt x="2776" y="458"/>
                </a:lnTo>
                <a:lnTo>
                  <a:pt x="2857" y="512"/>
                </a:lnTo>
                <a:lnTo>
                  <a:pt x="2965" y="539"/>
                </a:lnTo>
                <a:lnTo>
                  <a:pt x="3073" y="512"/>
                </a:lnTo>
                <a:lnTo>
                  <a:pt x="3153" y="458"/>
                </a:lnTo>
                <a:lnTo>
                  <a:pt x="3207" y="378"/>
                </a:lnTo>
                <a:lnTo>
                  <a:pt x="3234" y="270"/>
                </a:lnTo>
                <a:lnTo>
                  <a:pt x="3207" y="162"/>
                </a:lnTo>
                <a:lnTo>
                  <a:pt x="3153" y="81"/>
                </a:lnTo>
                <a:lnTo>
                  <a:pt x="3073" y="27"/>
                </a:lnTo>
                <a:lnTo>
                  <a:pt x="2965" y="0"/>
                </a:lnTo>
                <a:close/>
                <a:moveTo>
                  <a:pt x="5659" y="0"/>
                </a:moveTo>
                <a:lnTo>
                  <a:pt x="5551" y="27"/>
                </a:lnTo>
                <a:lnTo>
                  <a:pt x="5471" y="81"/>
                </a:lnTo>
                <a:lnTo>
                  <a:pt x="5417" y="162"/>
                </a:lnTo>
                <a:lnTo>
                  <a:pt x="5390" y="270"/>
                </a:lnTo>
                <a:lnTo>
                  <a:pt x="5417" y="378"/>
                </a:lnTo>
                <a:lnTo>
                  <a:pt x="5471" y="458"/>
                </a:lnTo>
                <a:lnTo>
                  <a:pt x="5551" y="512"/>
                </a:lnTo>
                <a:lnTo>
                  <a:pt x="5659" y="539"/>
                </a:lnTo>
                <a:lnTo>
                  <a:pt x="5767" y="512"/>
                </a:lnTo>
                <a:lnTo>
                  <a:pt x="5848" y="458"/>
                </a:lnTo>
                <a:lnTo>
                  <a:pt x="5902" y="378"/>
                </a:lnTo>
                <a:lnTo>
                  <a:pt x="5929" y="270"/>
                </a:lnTo>
                <a:lnTo>
                  <a:pt x="5902" y="162"/>
                </a:lnTo>
                <a:lnTo>
                  <a:pt x="5848" y="81"/>
                </a:lnTo>
                <a:lnTo>
                  <a:pt x="5767" y="27"/>
                </a:lnTo>
                <a:lnTo>
                  <a:pt x="5659" y="0"/>
                </a:lnTo>
                <a:close/>
                <a:moveTo>
                  <a:pt x="8354" y="0"/>
                </a:moveTo>
                <a:lnTo>
                  <a:pt x="8246" y="27"/>
                </a:lnTo>
                <a:lnTo>
                  <a:pt x="8165" y="81"/>
                </a:lnTo>
                <a:lnTo>
                  <a:pt x="8111" y="162"/>
                </a:lnTo>
                <a:lnTo>
                  <a:pt x="8084" y="270"/>
                </a:lnTo>
                <a:lnTo>
                  <a:pt x="8111" y="378"/>
                </a:lnTo>
                <a:lnTo>
                  <a:pt x="8165" y="458"/>
                </a:lnTo>
                <a:lnTo>
                  <a:pt x="8246" y="512"/>
                </a:lnTo>
                <a:lnTo>
                  <a:pt x="8354" y="539"/>
                </a:lnTo>
                <a:lnTo>
                  <a:pt x="8462" y="512"/>
                </a:lnTo>
                <a:lnTo>
                  <a:pt x="8542" y="458"/>
                </a:lnTo>
                <a:lnTo>
                  <a:pt x="8596" y="378"/>
                </a:lnTo>
                <a:lnTo>
                  <a:pt x="8623" y="270"/>
                </a:lnTo>
                <a:lnTo>
                  <a:pt x="8596" y="162"/>
                </a:lnTo>
                <a:lnTo>
                  <a:pt x="8542" y="81"/>
                </a:lnTo>
                <a:lnTo>
                  <a:pt x="8462" y="27"/>
                </a:lnTo>
                <a:lnTo>
                  <a:pt x="8354" y="0"/>
                </a:lnTo>
                <a:close/>
                <a:moveTo>
                  <a:pt x="11048" y="0"/>
                </a:moveTo>
                <a:lnTo>
                  <a:pt x="10940" y="27"/>
                </a:lnTo>
                <a:lnTo>
                  <a:pt x="10860" y="81"/>
                </a:lnTo>
                <a:lnTo>
                  <a:pt x="10806" y="162"/>
                </a:lnTo>
                <a:lnTo>
                  <a:pt x="10779" y="270"/>
                </a:lnTo>
                <a:lnTo>
                  <a:pt x="10806" y="378"/>
                </a:lnTo>
                <a:lnTo>
                  <a:pt x="10860" y="458"/>
                </a:lnTo>
                <a:lnTo>
                  <a:pt x="10940" y="512"/>
                </a:lnTo>
                <a:lnTo>
                  <a:pt x="11048" y="539"/>
                </a:lnTo>
                <a:lnTo>
                  <a:pt x="11156" y="512"/>
                </a:lnTo>
                <a:lnTo>
                  <a:pt x="11237" y="458"/>
                </a:lnTo>
                <a:lnTo>
                  <a:pt x="11291" y="378"/>
                </a:lnTo>
                <a:lnTo>
                  <a:pt x="11318" y="270"/>
                </a:lnTo>
                <a:lnTo>
                  <a:pt x="11291" y="162"/>
                </a:lnTo>
                <a:lnTo>
                  <a:pt x="11237" y="81"/>
                </a:lnTo>
                <a:lnTo>
                  <a:pt x="11156" y="27"/>
                </a:lnTo>
                <a:lnTo>
                  <a:pt x="11048" y="0"/>
                </a:lnTo>
                <a:close/>
                <a:moveTo>
                  <a:pt x="13743" y="0"/>
                </a:moveTo>
                <a:lnTo>
                  <a:pt x="13635" y="27"/>
                </a:lnTo>
                <a:lnTo>
                  <a:pt x="13554" y="81"/>
                </a:lnTo>
                <a:lnTo>
                  <a:pt x="13500" y="162"/>
                </a:lnTo>
                <a:lnTo>
                  <a:pt x="13473" y="270"/>
                </a:lnTo>
                <a:lnTo>
                  <a:pt x="13500" y="378"/>
                </a:lnTo>
                <a:lnTo>
                  <a:pt x="13554" y="458"/>
                </a:lnTo>
                <a:lnTo>
                  <a:pt x="13635" y="512"/>
                </a:lnTo>
                <a:lnTo>
                  <a:pt x="13743" y="539"/>
                </a:lnTo>
                <a:lnTo>
                  <a:pt x="13850" y="512"/>
                </a:lnTo>
                <a:lnTo>
                  <a:pt x="13931" y="458"/>
                </a:lnTo>
                <a:lnTo>
                  <a:pt x="13985" y="378"/>
                </a:lnTo>
                <a:lnTo>
                  <a:pt x="14012" y="270"/>
                </a:lnTo>
                <a:lnTo>
                  <a:pt x="13985" y="162"/>
                </a:lnTo>
                <a:lnTo>
                  <a:pt x="13931" y="81"/>
                </a:lnTo>
                <a:lnTo>
                  <a:pt x="13850" y="27"/>
                </a:lnTo>
                <a:lnTo>
                  <a:pt x="13743" y="0"/>
                </a:lnTo>
                <a:close/>
                <a:moveTo>
                  <a:pt x="16437" y="0"/>
                </a:moveTo>
                <a:lnTo>
                  <a:pt x="16329" y="27"/>
                </a:lnTo>
                <a:lnTo>
                  <a:pt x="16249" y="81"/>
                </a:lnTo>
                <a:lnTo>
                  <a:pt x="16195" y="162"/>
                </a:lnTo>
                <a:lnTo>
                  <a:pt x="16168" y="270"/>
                </a:lnTo>
                <a:lnTo>
                  <a:pt x="16195" y="378"/>
                </a:lnTo>
                <a:lnTo>
                  <a:pt x="16249" y="458"/>
                </a:lnTo>
                <a:lnTo>
                  <a:pt x="16329" y="512"/>
                </a:lnTo>
                <a:lnTo>
                  <a:pt x="16437" y="539"/>
                </a:lnTo>
                <a:lnTo>
                  <a:pt x="16545" y="512"/>
                </a:lnTo>
                <a:lnTo>
                  <a:pt x="16626" y="458"/>
                </a:lnTo>
                <a:lnTo>
                  <a:pt x="16680" y="378"/>
                </a:lnTo>
                <a:lnTo>
                  <a:pt x="16707" y="270"/>
                </a:lnTo>
                <a:lnTo>
                  <a:pt x="16680" y="162"/>
                </a:lnTo>
                <a:lnTo>
                  <a:pt x="16626" y="81"/>
                </a:lnTo>
                <a:lnTo>
                  <a:pt x="16545" y="27"/>
                </a:lnTo>
                <a:lnTo>
                  <a:pt x="16437" y="0"/>
                </a:lnTo>
                <a:close/>
                <a:moveTo>
                  <a:pt x="19132" y="0"/>
                </a:moveTo>
                <a:lnTo>
                  <a:pt x="19024" y="27"/>
                </a:lnTo>
                <a:lnTo>
                  <a:pt x="18943" y="81"/>
                </a:lnTo>
                <a:lnTo>
                  <a:pt x="18889" y="162"/>
                </a:lnTo>
                <a:lnTo>
                  <a:pt x="18862" y="270"/>
                </a:lnTo>
                <a:lnTo>
                  <a:pt x="18889" y="378"/>
                </a:lnTo>
                <a:lnTo>
                  <a:pt x="18943" y="458"/>
                </a:lnTo>
                <a:lnTo>
                  <a:pt x="19024" y="512"/>
                </a:lnTo>
                <a:lnTo>
                  <a:pt x="19132" y="539"/>
                </a:lnTo>
                <a:lnTo>
                  <a:pt x="19239" y="512"/>
                </a:lnTo>
                <a:lnTo>
                  <a:pt x="19320" y="458"/>
                </a:lnTo>
                <a:lnTo>
                  <a:pt x="19374" y="378"/>
                </a:lnTo>
                <a:lnTo>
                  <a:pt x="19401" y="270"/>
                </a:lnTo>
                <a:lnTo>
                  <a:pt x="19374" y="162"/>
                </a:lnTo>
                <a:lnTo>
                  <a:pt x="19320" y="81"/>
                </a:lnTo>
                <a:lnTo>
                  <a:pt x="19239" y="27"/>
                </a:lnTo>
                <a:lnTo>
                  <a:pt x="19132" y="0"/>
                </a:lnTo>
                <a:close/>
                <a:moveTo>
                  <a:pt x="21826" y="0"/>
                </a:moveTo>
                <a:lnTo>
                  <a:pt x="21718" y="27"/>
                </a:lnTo>
                <a:lnTo>
                  <a:pt x="21637" y="81"/>
                </a:lnTo>
                <a:lnTo>
                  <a:pt x="21584" y="162"/>
                </a:lnTo>
                <a:lnTo>
                  <a:pt x="21557" y="270"/>
                </a:lnTo>
                <a:lnTo>
                  <a:pt x="21584" y="378"/>
                </a:lnTo>
                <a:lnTo>
                  <a:pt x="21637" y="458"/>
                </a:lnTo>
                <a:lnTo>
                  <a:pt x="21718" y="512"/>
                </a:lnTo>
                <a:lnTo>
                  <a:pt x="21826" y="539"/>
                </a:lnTo>
                <a:lnTo>
                  <a:pt x="21934" y="512"/>
                </a:lnTo>
                <a:lnTo>
                  <a:pt x="22015" y="458"/>
                </a:lnTo>
                <a:lnTo>
                  <a:pt x="22069" y="378"/>
                </a:lnTo>
                <a:lnTo>
                  <a:pt x="22096" y="270"/>
                </a:lnTo>
                <a:lnTo>
                  <a:pt x="22069" y="162"/>
                </a:lnTo>
                <a:lnTo>
                  <a:pt x="22015" y="81"/>
                </a:lnTo>
                <a:lnTo>
                  <a:pt x="21934" y="27"/>
                </a:lnTo>
                <a:lnTo>
                  <a:pt x="21826" y="0"/>
                </a:lnTo>
                <a:close/>
                <a:moveTo>
                  <a:pt x="24521" y="0"/>
                </a:moveTo>
                <a:lnTo>
                  <a:pt x="24413" y="27"/>
                </a:lnTo>
                <a:lnTo>
                  <a:pt x="24332" y="81"/>
                </a:lnTo>
                <a:lnTo>
                  <a:pt x="24278" y="162"/>
                </a:lnTo>
                <a:lnTo>
                  <a:pt x="24251" y="270"/>
                </a:lnTo>
                <a:lnTo>
                  <a:pt x="24278" y="378"/>
                </a:lnTo>
                <a:lnTo>
                  <a:pt x="24332" y="458"/>
                </a:lnTo>
                <a:lnTo>
                  <a:pt x="24413" y="512"/>
                </a:lnTo>
                <a:lnTo>
                  <a:pt x="24521" y="539"/>
                </a:lnTo>
                <a:lnTo>
                  <a:pt x="24628" y="512"/>
                </a:lnTo>
                <a:lnTo>
                  <a:pt x="24709" y="458"/>
                </a:lnTo>
                <a:lnTo>
                  <a:pt x="24763" y="378"/>
                </a:lnTo>
                <a:lnTo>
                  <a:pt x="24790" y="270"/>
                </a:lnTo>
                <a:lnTo>
                  <a:pt x="24763" y="162"/>
                </a:lnTo>
                <a:lnTo>
                  <a:pt x="24709" y="81"/>
                </a:lnTo>
                <a:lnTo>
                  <a:pt x="24628" y="27"/>
                </a:lnTo>
                <a:lnTo>
                  <a:pt x="24521" y="0"/>
                </a:lnTo>
                <a:close/>
                <a:moveTo>
                  <a:pt x="27215" y="0"/>
                </a:moveTo>
                <a:lnTo>
                  <a:pt x="27107" y="27"/>
                </a:lnTo>
                <a:lnTo>
                  <a:pt x="27026" y="81"/>
                </a:lnTo>
                <a:lnTo>
                  <a:pt x="26973" y="162"/>
                </a:lnTo>
                <a:lnTo>
                  <a:pt x="26946" y="270"/>
                </a:lnTo>
                <a:lnTo>
                  <a:pt x="26973" y="378"/>
                </a:lnTo>
                <a:lnTo>
                  <a:pt x="27026" y="458"/>
                </a:lnTo>
                <a:lnTo>
                  <a:pt x="27107" y="512"/>
                </a:lnTo>
                <a:lnTo>
                  <a:pt x="27215" y="539"/>
                </a:lnTo>
                <a:lnTo>
                  <a:pt x="27323" y="512"/>
                </a:lnTo>
                <a:lnTo>
                  <a:pt x="27404" y="458"/>
                </a:lnTo>
                <a:lnTo>
                  <a:pt x="27458" y="378"/>
                </a:lnTo>
                <a:lnTo>
                  <a:pt x="27484" y="270"/>
                </a:lnTo>
                <a:lnTo>
                  <a:pt x="27458" y="162"/>
                </a:lnTo>
                <a:lnTo>
                  <a:pt x="27404" y="81"/>
                </a:lnTo>
                <a:lnTo>
                  <a:pt x="27323" y="27"/>
                </a:lnTo>
                <a:lnTo>
                  <a:pt x="27215"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6" name="Google Shape;2926;p215"/>
          <p:cNvPicPr preferRelativeResize="0"/>
          <p:nvPr/>
        </p:nvPicPr>
        <p:blipFill>
          <a:blip r:embed="rId3">
            <a:alphaModFix/>
          </a:blip>
          <a:stretch>
            <a:fillRect/>
          </a:stretch>
        </p:blipFill>
        <p:spPr>
          <a:xfrm>
            <a:off x="6846888" y="1325650"/>
            <a:ext cx="1428750" cy="1438275"/>
          </a:xfrm>
          <a:prstGeom prst="rect">
            <a:avLst/>
          </a:prstGeom>
          <a:noFill/>
          <a:ln>
            <a:noFill/>
          </a:ln>
        </p:spPr>
      </p:pic>
      <p:pic>
        <p:nvPicPr>
          <p:cNvPr id="2927" name="Google Shape;2927;p215"/>
          <p:cNvPicPr preferRelativeResize="0"/>
          <p:nvPr/>
        </p:nvPicPr>
        <p:blipFill>
          <a:blip r:embed="rId4">
            <a:alphaModFix/>
          </a:blip>
          <a:stretch>
            <a:fillRect/>
          </a:stretch>
        </p:blipFill>
        <p:spPr>
          <a:xfrm>
            <a:off x="9914950" y="1325638"/>
            <a:ext cx="1428750" cy="1438275"/>
          </a:xfrm>
          <a:prstGeom prst="rect">
            <a:avLst/>
          </a:prstGeom>
          <a:noFill/>
          <a:ln>
            <a:noFill/>
          </a:ln>
        </p:spPr>
      </p:pic>
      <p:pic>
        <p:nvPicPr>
          <p:cNvPr id="2928" name="Google Shape;2928;p215"/>
          <p:cNvPicPr preferRelativeResize="0"/>
          <p:nvPr/>
        </p:nvPicPr>
        <p:blipFill>
          <a:blip r:embed="rId5">
            <a:alphaModFix/>
          </a:blip>
          <a:stretch>
            <a:fillRect/>
          </a:stretch>
        </p:blipFill>
        <p:spPr>
          <a:xfrm>
            <a:off x="2164750" y="1333625"/>
            <a:ext cx="1428750" cy="1438275"/>
          </a:xfrm>
          <a:prstGeom prst="rect">
            <a:avLst/>
          </a:prstGeom>
          <a:noFill/>
          <a:ln>
            <a:noFill/>
          </a:ln>
        </p:spPr>
      </p:pic>
      <p:sp>
        <p:nvSpPr>
          <p:cNvPr id="2929" name="Google Shape;2929;p215"/>
          <p:cNvSpPr/>
          <p:nvPr/>
        </p:nvSpPr>
        <p:spPr>
          <a:xfrm>
            <a:off x="3434151" y="2916312"/>
            <a:ext cx="239371" cy="375917"/>
          </a:xfrm>
          <a:custGeom>
            <a:rect b="b" l="l" r="r" t="t"/>
            <a:pathLst>
              <a:path extrusionOk="0" h="7491" w="4770">
                <a:moveTo>
                  <a:pt x="0" y="0"/>
                </a:moveTo>
                <a:lnTo>
                  <a:pt x="0" y="7491"/>
                </a:lnTo>
                <a:lnTo>
                  <a:pt x="4769" y="3745"/>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15"/>
          <p:cNvSpPr/>
          <p:nvPr/>
        </p:nvSpPr>
        <p:spPr>
          <a:xfrm>
            <a:off x="5089914" y="2916312"/>
            <a:ext cx="239371" cy="375917"/>
          </a:xfrm>
          <a:custGeom>
            <a:rect b="b" l="l" r="r" t="t"/>
            <a:pathLst>
              <a:path extrusionOk="0" h="7491" w="4770">
                <a:moveTo>
                  <a:pt x="0" y="0"/>
                </a:moveTo>
                <a:lnTo>
                  <a:pt x="0" y="7491"/>
                </a:lnTo>
                <a:lnTo>
                  <a:pt x="4769" y="3745"/>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15"/>
          <p:cNvSpPr/>
          <p:nvPr/>
        </p:nvSpPr>
        <p:spPr>
          <a:xfrm>
            <a:off x="6745664" y="2916312"/>
            <a:ext cx="239371" cy="375917"/>
          </a:xfrm>
          <a:custGeom>
            <a:rect b="b" l="l" r="r" t="t"/>
            <a:pathLst>
              <a:path extrusionOk="0" h="7491" w="4770">
                <a:moveTo>
                  <a:pt x="0" y="0"/>
                </a:moveTo>
                <a:lnTo>
                  <a:pt x="0" y="7491"/>
                </a:lnTo>
                <a:lnTo>
                  <a:pt x="4769" y="3745"/>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15"/>
          <p:cNvSpPr/>
          <p:nvPr/>
        </p:nvSpPr>
        <p:spPr>
          <a:xfrm>
            <a:off x="8200889" y="2916312"/>
            <a:ext cx="239371" cy="375917"/>
          </a:xfrm>
          <a:custGeom>
            <a:rect b="b" l="l" r="r" t="t"/>
            <a:pathLst>
              <a:path extrusionOk="0" h="7491" w="4770">
                <a:moveTo>
                  <a:pt x="0" y="0"/>
                </a:moveTo>
                <a:lnTo>
                  <a:pt x="0" y="7491"/>
                </a:lnTo>
                <a:lnTo>
                  <a:pt x="4769" y="3745"/>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15"/>
          <p:cNvSpPr/>
          <p:nvPr/>
        </p:nvSpPr>
        <p:spPr>
          <a:xfrm>
            <a:off x="9720314" y="2914562"/>
            <a:ext cx="239371" cy="375917"/>
          </a:xfrm>
          <a:custGeom>
            <a:rect b="b" l="l" r="r" t="t"/>
            <a:pathLst>
              <a:path extrusionOk="0" h="7491" w="4770">
                <a:moveTo>
                  <a:pt x="0" y="0"/>
                </a:moveTo>
                <a:lnTo>
                  <a:pt x="0" y="7491"/>
                </a:lnTo>
                <a:lnTo>
                  <a:pt x="4769" y="3745"/>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4" name="Google Shape;2934;p215"/>
          <p:cNvPicPr preferRelativeResize="0"/>
          <p:nvPr/>
        </p:nvPicPr>
        <p:blipFill>
          <a:blip r:embed="rId6">
            <a:alphaModFix/>
          </a:blip>
          <a:stretch>
            <a:fillRect/>
          </a:stretch>
        </p:blipFill>
        <p:spPr>
          <a:xfrm>
            <a:off x="8376163" y="1325650"/>
            <a:ext cx="1438275" cy="1438275"/>
          </a:xfrm>
          <a:prstGeom prst="rect">
            <a:avLst/>
          </a:prstGeom>
          <a:noFill/>
          <a:ln>
            <a:noFill/>
          </a:ln>
        </p:spPr>
      </p:pic>
      <p:pic>
        <p:nvPicPr>
          <p:cNvPr id="2935" name="Google Shape;2935;p215"/>
          <p:cNvPicPr preferRelativeResize="0"/>
          <p:nvPr/>
        </p:nvPicPr>
        <p:blipFill>
          <a:blip r:embed="rId7">
            <a:alphaModFix/>
          </a:blip>
          <a:stretch>
            <a:fillRect/>
          </a:stretch>
        </p:blipFill>
        <p:spPr>
          <a:xfrm>
            <a:off x="3611975" y="1325663"/>
            <a:ext cx="1438250" cy="1438250"/>
          </a:xfrm>
          <a:prstGeom prst="rect">
            <a:avLst/>
          </a:prstGeom>
          <a:noFill/>
          <a:ln>
            <a:noFill/>
          </a:ln>
        </p:spPr>
      </p:pic>
      <p:pic>
        <p:nvPicPr>
          <p:cNvPr id="2936" name="Google Shape;2936;p215"/>
          <p:cNvPicPr preferRelativeResize="0"/>
          <p:nvPr/>
        </p:nvPicPr>
        <p:blipFill>
          <a:blip r:embed="rId8">
            <a:alphaModFix/>
          </a:blip>
          <a:stretch>
            <a:fillRect/>
          </a:stretch>
        </p:blipFill>
        <p:spPr>
          <a:xfrm>
            <a:off x="5351300" y="1325650"/>
            <a:ext cx="1428750" cy="1438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0" name="Shape 2940"/>
        <p:cNvGrpSpPr/>
        <p:nvPr/>
      </p:nvGrpSpPr>
      <p:grpSpPr>
        <a:xfrm>
          <a:off x="0" y="0"/>
          <a:ext cx="0" cy="0"/>
          <a:chOff x="0" y="0"/>
          <a:chExt cx="0" cy="0"/>
        </a:xfrm>
      </p:grpSpPr>
      <p:sp>
        <p:nvSpPr>
          <p:cNvPr id="2941" name="Google Shape;2941;p216"/>
          <p:cNvSpPr txBox="1"/>
          <p:nvPr/>
        </p:nvSpPr>
        <p:spPr>
          <a:xfrm>
            <a:off x="813750" y="1230575"/>
            <a:ext cx="10564500" cy="81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solidFill>
                  <a:schemeClr val="lt1"/>
                </a:solidFill>
                <a:latin typeface="Red Hat Display Medium"/>
                <a:ea typeface="Red Hat Display Medium"/>
                <a:cs typeface="Red Hat Display Medium"/>
                <a:sym typeface="Red Hat Display Medium"/>
              </a:rPr>
              <a:t>The potential </a:t>
            </a:r>
            <a:endParaRPr sz="4800">
              <a:solidFill>
                <a:srgbClr val="FFFFFF"/>
              </a:solidFill>
              <a:latin typeface="Red Hat Display"/>
              <a:ea typeface="Red Hat Display"/>
              <a:cs typeface="Red Hat Display"/>
              <a:sym typeface="Red Hat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sp>
        <p:nvSpPr>
          <p:cNvPr id="2946" name="Google Shape;2946;p217"/>
          <p:cNvSpPr txBox="1"/>
          <p:nvPr>
            <p:ph idx="12" type="sldNum"/>
          </p:nvPr>
        </p:nvSpPr>
        <p:spPr>
          <a:xfrm>
            <a:off x="81975" y="5788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47" name="Google Shape;2947;p217"/>
          <p:cNvSpPr txBox="1"/>
          <p:nvPr>
            <p:ph idx="5" type="subTitle"/>
          </p:nvPr>
        </p:nvSpPr>
        <p:spPr>
          <a:xfrm>
            <a:off x="732650" y="3624350"/>
            <a:ext cx="19176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t>Healthcare</a:t>
            </a:r>
            <a:endParaRPr sz="1600"/>
          </a:p>
        </p:txBody>
      </p:sp>
      <p:sp>
        <p:nvSpPr>
          <p:cNvPr id="2948" name="Google Shape;2948;p217"/>
          <p:cNvSpPr txBox="1"/>
          <p:nvPr>
            <p:ph idx="6" type="subTitle"/>
          </p:nvPr>
        </p:nvSpPr>
        <p:spPr>
          <a:xfrm>
            <a:off x="7306688" y="4440500"/>
            <a:ext cx="1890300" cy="1060800"/>
          </a:xfrm>
          <a:prstGeom prst="rect">
            <a:avLst/>
          </a:prstGeom>
        </p:spPr>
        <p:txBody>
          <a:bodyPr anchorCtr="0" anchor="t" bIns="0" lIns="0" spcFirstLastPara="1" rIns="0" wrap="square" tIns="0">
            <a:noAutofit/>
          </a:bodyPr>
          <a:lstStyle/>
          <a:p>
            <a:pPr indent="-180340" lvl="0" marL="274320" rtl="0" algn="l">
              <a:lnSpc>
                <a:spcPct val="115000"/>
              </a:lnSpc>
              <a:spcBef>
                <a:spcPts val="0"/>
              </a:spcBef>
              <a:spcAft>
                <a:spcPts val="0"/>
              </a:spcAft>
              <a:buClr>
                <a:srgbClr val="000000"/>
              </a:buClr>
              <a:buSzPts val="1400"/>
              <a:buChar char="●"/>
            </a:pPr>
            <a:r>
              <a:rPr lang="en"/>
              <a:t>Commercial off-the-shelf apps</a:t>
            </a:r>
            <a:endParaRPr/>
          </a:p>
          <a:p>
            <a:pPr indent="-180340" lvl="0" marL="274320" rtl="0" algn="l">
              <a:lnSpc>
                <a:spcPct val="115000"/>
              </a:lnSpc>
              <a:spcBef>
                <a:spcPts val="1000"/>
              </a:spcBef>
              <a:spcAft>
                <a:spcPts val="1000"/>
              </a:spcAft>
              <a:buClr>
                <a:srgbClr val="000000"/>
              </a:buClr>
              <a:buSzPts val="1400"/>
              <a:buChar char="●"/>
            </a:pPr>
            <a:r>
              <a:rPr lang="en"/>
              <a:t>Forecasting customer needs</a:t>
            </a:r>
            <a:endParaRPr/>
          </a:p>
        </p:txBody>
      </p:sp>
      <p:sp>
        <p:nvSpPr>
          <p:cNvPr id="2949" name="Google Shape;2949;p217"/>
          <p:cNvSpPr txBox="1"/>
          <p:nvPr>
            <p:ph idx="7" type="subTitle"/>
          </p:nvPr>
        </p:nvSpPr>
        <p:spPr>
          <a:xfrm>
            <a:off x="7276390" y="3624350"/>
            <a:ext cx="19176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t>Energy</a:t>
            </a:r>
            <a:endParaRPr sz="1600"/>
          </a:p>
        </p:txBody>
      </p:sp>
      <p:sp>
        <p:nvSpPr>
          <p:cNvPr id="2950" name="Google Shape;2950;p217"/>
          <p:cNvSpPr txBox="1"/>
          <p:nvPr>
            <p:ph idx="8" type="subTitle"/>
          </p:nvPr>
        </p:nvSpPr>
        <p:spPr>
          <a:xfrm>
            <a:off x="5150863" y="4440500"/>
            <a:ext cx="2010900" cy="1060800"/>
          </a:xfrm>
          <a:prstGeom prst="rect">
            <a:avLst/>
          </a:prstGeom>
        </p:spPr>
        <p:txBody>
          <a:bodyPr anchorCtr="0" anchor="t" bIns="0" lIns="0" spcFirstLastPara="1" rIns="0" wrap="square" tIns="0">
            <a:noAutofit/>
          </a:bodyPr>
          <a:lstStyle/>
          <a:p>
            <a:pPr indent="-180340" lvl="0" marL="274320" rtl="0" algn="l">
              <a:lnSpc>
                <a:spcPct val="115000"/>
              </a:lnSpc>
              <a:spcBef>
                <a:spcPts val="0"/>
              </a:spcBef>
              <a:spcAft>
                <a:spcPts val="0"/>
              </a:spcAft>
              <a:buClr>
                <a:srgbClr val="000000"/>
              </a:buClr>
              <a:buSzPts val="1400"/>
              <a:buChar char="●"/>
            </a:pPr>
            <a:r>
              <a:rPr lang="en"/>
              <a:t>Mobile and web apps for citizen services</a:t>
            </a:r>
            <a:endParaRPr/>
          </a:p>
          <a:p>
            <a:pPr indent="-180340" lvl="0" marL="274320" rtl="0" algn="l">
              <a:lnSpc>
                <a:spcPct val="115000"/>
              </a:lnSpc>
              <a:spcBef>
                <a:spcPts val="1000"/>
              </a:spcBef>
              <a:spcAft>
                <a:spcPts val="0"/>
              </a:spcAft>
              <a:buClr>
                <a:srgbClr val="000000"/>
              </a:buClr>
              <a:buSzPts val="1400"/>
              <a:buChar char="●"/>
            </a:pPr>
            <a:r>
              <a:rPr lang="en"/>
              <a:t>Geospatial analytics</a:t>
            </a:r>
            <a:endParaRPr/>
          </a:p>
          <a:p>
            <a:pPr indent="0" lvl="0" marL="0" rtl="0" algn="l">
              <a:lnSpc>
                <a:spcPct val="115000"/>
              </a:lnSpc>
              <a:spcBef>
                <a:spcPts val="1000"/>
              </a:spcBef>
              <a:spcAft>
                <a:spcPts val="1000"/>
              </a:spcAft>
              <a:buNone/>
            </a:pPr>
            <a:r>
              <a:t/>
            </a:r>
            <a:endParaRPr/>
          </a:p>
        </p:txBody>
      </p:sp>
      <p:sp>
        <p:nvSpPr>
          <p:cNvPr id="2951" name="Google Shape;2951;p217"/>
          <p:cNvSpPr txBox="1"/>
          <p:nvPr>
            <p:ph idx="9" type="subTitle"/>
          </p:nvPr>
        </p:nvSpPr>
        <p:spPr>
          <a:xfrm>
            <a:off x="5196744" y="3624350"/>
            <a:ext cx="19176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t>Government</a:t>
            </a:r>
            <a:endParaRPr sz="1600"/>
          </a:p>
        </p:txBody>
      </p:sp>
      <p:sp>
        <p:nvSpPr>
          <p:cNvPr id="2952" name="Google Shape;2952;p217"/>
          <p:cNvSpPr txBox="1"/>
          <p:nvPr>
            <p:ph idx="13" type="subTitle"/>
          </p:nvPr>
        </p:nvSpPr>
        <p:spPr>
          <a:xfrm>
            <a:off x="2995013" y="4440500"/>
            <a:ext cx="2036700" cy="1060800"/>
          </a:xfrm>
          <a:prstGeom prst="rect">
            <a:avLst/>
          </a:prstGeom>
        </p:spPr>
        <p:txBody>
          <a:bodyPr anchorCtr="0" anchor="t" bIns="0" lIns="0" spcFirstLastPara="1" rIns="0" wrap="square" tIns="0">
            <a:noAutofit/>
          </a:bodyPr>
          <a:lstStyle/>
          <a:p>
            <a:pPr indent="-180340" lvl="0" marL="274320" rtl="0" algn="l">
              <a:lnSpc>
                <a:spcPct val="115000"/>
              </a:lnSpc>
              <a:spcBef>
                <a:spcPts val="0"/>
              </a:spcBef>
              <a:spcAft>
                <a:spcPts val="0"/>
              </a:spcAft>
              <a:buClr>
                <a:srgbClr val="000000"/>
              </a:buClr>
              <a:buSzPts val="1400"/>
              <a:buChar char="●"/>
            </a:pPr>
            <a:r>
              <a:rPr lang="en"/>
              <a:t>Fraud detection &amp; risk analysis</a:t>
            </a:r>
            <a:endParaRPr/>
          </a:p>
          <a:p>
            <a:pPr indent="-180340" lvl="0" marL="274320" rtl="0" algn="l">
              <a:lnSpc>
                <a:spcPct val="115000"/>
              </a:lnSpc>
              <a:spcBef>
                <a:spcPts val="1000"/>
              </a:spcBef>
              <a:spcAft>
                <a:spcPts val="1000"/>
              </a:spcAft>
              <a:buClr>
                <a:srgbClr val="000000"/>
              </a:buClr>
              <a:buSzPts val="1400"/>
              <a:buChar char="●"/>
            </a:pPr>
            <a:r>
              <a:rPr lang="en"/>
              <a:t>Mobile banking</a:t>
            </a:r>
            <a:endParaRPr/>
          </a:p>
        </p:txBody>
      </p:sp>
      <p:sp>
        <p:nvSpPr>
          <p:cNvPr id="2953" name="Google Shape;2953;p217"/>
          <p:cNvSpPr txBox="1"/>
          <p:nvPr>
            <p:ph idx="14" type="subTitle"/>
          </p:nvPr>
        </p:nvSpPr>
        <p:spPr>
          <a:xfrm>
            <a:off x="3040897" y="3624350"/>
            <a:ext cx="19176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t>Financial services</a:t>
            </a:r>
            <a:endParaRPr sz="1600"/>
          </a:p>
        </p:txBody>
      </p:sp>
      <p:sp>
        <p:nvSpPr>
          <p:cNvPr id="2954" name="Google Shape;2954;p217"/>
          <p:cNvSpPr txBox="1"/>
          <p:nvPr>
            <p:ph idx="16" type="subTitle"/>
          </p:nvPr>
        </p:nvSpPr>
        <p:spPr>
          <a:xfrm>
            <a:off x="9465550" y="3928950"/>
            <a:ext cx="1917600" cy="303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t>Manufacturing and logistics</a:t>
            </a:r>
            <a:endParaRPr sz="1600"/>
          </a:p>
        </p:txBody>
      </p:sp>
      <p:grpSp>
        <p:nvGrpSpPr>
          <p:cNvPr id="2955" name="Google Shape;2955;p217"/>
          <p:cNvGrpSpPr/>
          <p:nvPr/>
        </p:nvGrpSpPr>
        <p:grpSpPr>
          <a:xfrm>
            <a:off x="2684050" y="3700249"/>
            <a:ext cx="170700" cy="2116299"/>
            <a:chOff x="2836450" y="3411200"/>
            <a:chExt cx="170700" cy="2759550"/>
          </a:xfrm>
        </p:grpSpPr>
        <p:sp>
          <p:nvSpPr>
            <p:cNvPr id="2956" name="Google Shape;2956;p217"/>
            <p:cNvSpPr/>
            <p:nvPr/>
          </p:nvSpPr>
          <p:spPr>
            <a:xfrm>
              <a:off x="2836450" y="3411200"/>
              <a:ext cx="170700" cy="27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7" name="Google Shape;2957;p217"/>
            <p:cNvCxnSpPr/>
            <p:nvPr/>
          </p:nvCxnSpPr>
          <p:spPr>
            <a:xfrm>
              <a:off x="2921800" y="3412850"/>
              <a:ext cx="0" cy="2757900"/>
            </a:xfrm>
            <a:prstGeom prst="straightConnector1">
              <a:avLst/>
            </a:prstGeom>
            <a:noFill/>
            <a:ln cap="flat" cmpd="sng" w="9525">
              <a:solidFill>
                <a:schemeClr val="dk2"/>
              </a:solidFill>
              <a:prstDash val="dot"/>
              <a:round/>
              <a:headEnd len="med" w="med" type="none"/>
              <a:tailEnd len="med" w="med" type="none"/>
            </a:ln>
          </p:spPr>
        </p:cxnSp>
      </p:grpSp>
      <p:grpSp>
        <p:nvGrpSpPr>
          <p:cNvPr id="2958" name="Google Shape;2958;p217"/>
          <p:cNvGrpSpPr/>
          <p:nvPr/>
        </p:nvGrpSpPr>
        <p:grpSpPr>
          <a:xfrm>
            <a:off x="4992275" y="3700249"/>
            <a:ext cx="170700" cy="2116299"/>
            <a:chOff x="2836450" y="3411200"/>
            <a:chExt cx="170700" cy="2759550"/>
          </a:xfrm>
        </p:grpSpPr>
        <p:sp>
          <p:nvSpPr>
            <p:cNvPr id="2959" name="Google Shape;2959;p217"/>
            <p:cNvSpPr/>
            <p:nvPr/>
          </p:nvSpPr>
          <p:spPr>
            <a:xfrm>
              <a:off x="2836450" y="3411200"/>
              <a:ext cx="170700" cy="27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0" name="Google Shape;2960;p217"/>
            <p:cNvCxnSpPr/>
            <p:nvPr/>
          </p:nvCxnSpPr>
          <p:spPr>
            <a:xfrm>
              <a:off x="2921800" y="3412850"/>
              <a:ext cx="0" cy="2757900"/>
            </a:xfrm>
            <a:prstGeom prst="straightConnector1">
              <a:avLst/>
            </a:prstGeom>
            <a:noFill/>
            <a:ln cap="flat" cmpd="sng" w="9525">
              <a:solidFill>
                <a:schemeClr val="dk2"/>
              </a:solidFill>
              <a:prstDash val="dot"/>
              <a:round/>
              <a:headEnd len="med" w="med" type="none"/>
              <a:tailEnd len="med" w="med" type="none"/>
            </a:ln>
          </p:spPr>
        </p:cxnSp>
      </p:grpSp>
      <p:grpSp>
        <p:nvGrpSpPr>
          <p:cNvPr id="2961" name="Google Shape;2961;p217"/>
          <p:cNvGrpSpPr/>
          <p:nvPr/>
        </p:nvGrpSpPr>
        <p:grpSpPr>
          <a:xfrm>
            <a:off x="7148125" y="3700249"/>
            <a:ext cx="170700" cy="2116299"/>
            <a:chOff x="2836450" y="3411200"/>
            <a:chExt cx="170700" cy="2759550"/>
          </a:xfrm>
        </p:grpSpPr>
        <p:sp>
          <p:nvSpPr>
            <p:cNvPr id="2962" name="Google Shape;2962;p217"/>
            <p:cNvSpPr/>
            <p:nvPr/>
          </p:nvSpPr>
          <p:spPr>
            <a:xfrm>
              <a:off x="2836450" y="3411200"/>
              <a:ext cx="170700" cy="27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3" name="Google Shape;2963;p217"/>
            <p:cNvCxnSpPr/>
            <p:nvPr/>
          </p:nvCxnSpPr>
          <p:spPr>
            <a:xfrm>
              <a:off x="2921800" y="3412850"/>
              <a:ext cx="0" cy="2757900"/>
            </a:xfrm>
            <a:prstGeom prst="straightConnector1">
              <a:avLst/>
            </a:prstGeom>
            <a:noFill/>
            <a:ln cap="flat" cmpd="sng" w="9525">
              <a:solidFill>
                <a:schemeClr val="dk2"/>
              </a:solidFill>
              <a:prstDash val="dot"/>
              <a:round/>
              <a:headEnd len="med" w="med" type="none"/>
              <a:tailEnd len="med" w="med" type="none"/>
            </a:ln>
          </p:spPr>
        </p:cxnSp>
      </p:grpSp>
      <p:grpSp>
        <p:nvGrpSpPr>
          <p:cNvPr id="2964" name="Google Shape;2964;p217"/>
          <p:cNvGrpSpPr/>
          <p:nvPr/>
        </p:nvGrpSpPr>
        <p:grpSpPr>
          <a:xfrm>
            <a:off x="9270200" y="3700249"/>
            <a:ext cx="170700" cy="2116299"/>
            <a:chOff x="2836450" y="3411200"/>
            <a:chExt cx="170700" cy="2759550"/>
          </a:xfrm>
        </p:grpSpPr>
        <p:sp>
          <p:nvSpPr>
            <p:cNvPr id="2965" name="Google Shape;2965;p217"/>
            <p:cNvSpPr/>
            <p:nvPr/>
          </p:nvSpPr>
          <p:spPr>
            <a:xfrm>
              <a:off x="2836450" y="3411200"/>
              <a:ext cx="170700" cy="27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6" name="Google Shape;2966;p217"/>
            <p:cNvCxnSpPr/>
            <p:nvPr/>
          </p:nvCxnSpPr>
          <p:spPr>
            <a:xfrm>
              <a:off x="2921800" y="3412850"/>
              <a:ext cx="0" cy="2757900"/>
            </a:xfrm>
            <a:prstGeom prst="straightConnector1">
              <a:avLst/>
            </a:prstGeom>
            <a:noFill/>
            <a:ln cap="flat" cmpd="sng" w="9525">
              <a:solidFill>
                <a:schemeClr val="dk2"/>
              </a:solidFill>
              <a:prstDash val="dot"/>
              <a:round/>
              <a:headEnd len="med" w="med" type="none"/>
              <a:tailEnd len="med" w="med" type="none"/>
            </a:ln>
          </p:spPr>
        </p:cxnSp>
      </p:grpSp>
      <p:sp>
        <p:nvSpPr>
          <p:cNvPr id="2967" name="Google Shape;2967;p217"/>
          <p:cNvSpPr txBox="1"/>
          <p:nvPr>
            <p:ph idx="6" type="subTitle"/>
          </p:nvPr>
        </p:nvSpPr>
        <p:spPr>
          <a:xfrm>
            <a:off x="9590288" y="4440500"/>
            <a:ext cx="1890300" cy="1060800"/>
          </a:xfrm>
          <a:prstGeom prst="rect">
            <a:avLst/>
          </a:prstGeom>
        </p:spPr>
        <p:txBody>
          <a:bodyPr anchorCtr="0" anchor="t" bIns="0" lIns="0" spcFirstLastPara="1" rIns="0" wrap="square" tIns="0">
            <a:noAutofit/>
          </a:bodyPr>
          <a:lstStyle/>
          <a:p>
            <a:pPr indent="-180340" lvl="0" marL="274320" rtl="0" algn="l">
              <a:lnSpc>
                <a:spcPct val="115000"/>
              </a:lnSpc>
              <a:spcBef>
                <a:spcPts val="0"/>
              </a:spcBef>
              <a:spcAft>
                <a:spcPts val="0"/>
              </a:spcAft>
              <a:buClr>
                <a:srgbClr val="000000"/>
              </a:buClr>
              <a:buSzPts val="1400"/>
              <a:buChar char="●"/>
            </a:pPr>
            <a:r>
              <a:rPr lang="en"/>
              <a:t>Asset tracking</a:t>
            </a:r>
            <a:endParaRPr/>
          </a:p>
          <a:p>
            <a:pPr indent="-180340" lvl="0" marL="274320" rtl="0" algn="l">
              <a:lnSpc>
                <a:spcPct val="115000"/>
              </a:lnSpc>
              <a:spcBef>
                <a:spcPts val="1000"/>
              </a:spcBef>
              <a:spcAft>
                <a:spcPts val="1000"/>
              </a:spcAft>
              <a:buClr>
                <a:srgbClr val="000000"/>
              </a:buClr>
              <a:buSzPts val="1400"/>
              <a:buChar char="●"/>
            </a:pPr>
            <a:r>
              <a:rPr lang="en"/>
              <a:t>Inventory management</a:t>
            </a:r>
            <a:endParaRPr/>
          </a:p>
        </p:txBody>
      </p:sp>
      <p:sp>
        <p:nvSpPr>
          <p:cNvPr id="2968" name="Google Shape;2968;p217"/>
          <p:cNvSpPr txBox="1"/>
          <p:nvPr>
            <p:ph idx="8" type="subTitle"/>
          </p:nvPr>
        </p:nvSpPr>
        <p:spPr>
          <a:xfrm>
            <a:off x="559038" y="4440500"/>
            <a:ext cx="2010900" cy="1060800"/>
          </a:xfrm>
          <a:prstGeom prst="rect">
            <a:avLst/>
          </a:prstGeom>
        </p:spPr>
        <p:txBody>
          <a:bodyPr anchorCtr="0" anchor="t" bIns="0" lIns="0" spcFirstLastPara="1" rIns="0" wrap="square" tIns="0">
            <a:noAutofit/>
          </a:bodyPr>
          <a:lstStyle/>
          <a:p>
            <a:pPr indent="-180340" lvl="0" marL="274320" rtl="0" algn="l">
              <a:lnSpc>
                <a:spcPct val="115000"/>
              </a:lnSpc>
              <a:spcBef>
                <a:spcPts val="0"/>
              </a:spcBef>
              <a:spcAft>
                <a:spcPts val="0"/>
              </a:spcAft>
              <a:buClr>
                <a:srgbClr val="000000"/>
              </a:buClr>
              <a:buSzPts val="1400"/>
              <a:buChar char="●"/>
            </a:pPr>
            <a:r>
              <a:rPr lang="en"/>
              <a:t>Mobile apps for patients and clinicians</a:t>
            </a:r>
            <a:endParaRPr/>
          </a:p>
          <a:p>
            <a:pPr indent="-180340" lvl="0" marL="274320" rtl="0" algn="l">
              <a:lnSpc>
                <a:spcPct val="115000"/>
              </a:lnSpc>
              <a:spcBef>
                <a:spcPts val="1000"/>
              </a:spcBef>
              <a:spcAft>
                <a:spcPts val="1000"/>
              </a:spcAft>
              <a:buClr>
                <a:srgbClr val="000000"/>
              </a:buClr>
              <a:buSzPts val="1400"/>
              <a:buChar char="●"/>
            </a:pPr>
            <a:r>
              <a:rPr lang="en"/>
              <a:t>Patient records and hospital equipment management</a:t>
            </a:r>
            <a:endParaRPr/>
          </a:p>
        </p:txBody>
      </p:sp>
      <p:pic>
        <p:nvPicPr>
          <p:cNvPr id="2969" name="Google Shape;2969;p217"/>
          <p:cNvPicPr preferRelativeResize="0"/>
          <p:nvPr/>
        </p:nvPicPr>
        <p:blipFill rotWithShape="1">
          <a:blip r:embed="rId3">
            <a:alphaModFix/>
          </a:blip>
          <a:srcRect b="0" l="0" r="0" t="0"/>
          <a:stretch/>
        </p:blipFill>
        <p:spPr>
          <a:xfrm>
            <a:off x="1051037" y="2489376"/>
            <a:ext cx="1179325" cy="1179297"/>
          </a:xfrm>
          <a:prstGeom prst="rect">
            <a:avLst/>
          </a:prstGeom>
          <a:noFill/>
          <a:ln>
            <a:noFill/>
          </a:ln>
        </p:spPr>
      </p:pic>
      <p:pic>
        <p:nvPicPr>
          <p:cNvPr id="2970" name="Google Shape;2970;p217"/>
          <p:cNvPicPr preferRelativeResize="0"/>
          <p:nvPr/>
        </p:nvPicPr>
        <p:blipFill rotWithShape="1">
          <a:blip r:embed="rId4">
            <a:alphaModFix/>
          </a:blip>
          <a:srcRect b="0" l="139" r="139" t="0"/>
          <a:stretch/>
        </p:blipFill>
        <p:spPr>
          <a:xfrm>
            <a:off x="3469562" y="2497513"/>
            <a:ext cx="1176075" cy="1176075"/>
          </a:xfrm>
          <a:prstGeom prst="rect">
            <a:avLst/>
          </a:prstGeom>
          <a:noFill/>
          <a:ln>
            <a:noFill/>
          </a:ln>
        </p:spPr>
      </p:pic>
      <p:pic>
        <p:nvPicPr>
          <p:cNvPr id="2971" name="Google Shape;2971;p217"/>
          <p:cNvPicPr preferRelativeResize="0"/>
          <p:nvPr/>
        </p:nvPicPr>
        <p:blipFill>
          <a:blip r:embed="rId5">
            <a:alphaModFix/>
          </a:blip>
          <a:stretch>
            <a:fillRect/>
          </a:stretch>
        </p:blipFill>
        <p:spPr>
          <a:xfrm>
            <a:off x="7641834" y="2423450"/>
            <a:ext cx="1176058" cy="1176074"/>
          </a:xfrm>
          <a:prstGeom prst="rect">
            <a:avLst/>
          </a:prstGeom>
          <a:noFill/>
          <a:ln>
            <a:noFill/>
          </a:ln>
        </p:spPr>
      </p:pic>
      <p:pic>
        <p:nvPicPr>
          <p:cNvPr id="2972" name="Google Shape;2972;p217"/>
          <p:cNvPicPr preferRelativeResize="0"/>
          <p:nvPr/>
        </p:nvPicPr>
        <p:blipFill>
          <a:blip r:embed="rId6">
            <a:alphaModFix/>
          </a:blip>
          <a:stretch>
            <a:fillRect/>
          </a:stretch>
        </p:blipFill>
        <p:spPr>
          <a:xfrm>
            <a:off x="5525159" y="2423450"/>
            <a:ext cx="1176058" cy="1176074"/>
          </a:xfrm>
          <a:prstGeom prst="rect">
            <a:avLst/>
          </a:prstGeom>
          <a:noFill/>
          <a:ln>
            <a:noFill/>
          </a:ln>
        </p:spPr>
      </p:pic>
      <p:pic>
        <p:nvPicPr>
          <p:cNvPr id="2973" name="Google Shape;2973;p217"/>
          <p:cNvPicPr preferRelativeResize="0"/>
          <p:nvPr/>
        </p:nvPicPr>
        <p:blipFill>
          <a:blip r:embed="rId7">
            <a:alphaModFix/>
          </a:blip>
          <a:stretch>
            <a:fillRect/>
          </a:stretch>
        </p:blipFill>
        <p:spPr>
          <a:xfrm>
            <a:off x="9834688" y="2423450"/>
            <a:ext cx="1179325" cy="1176074"/>
          </a:xfrm>
          <a:prstGeom prst="rect">
            <a:avLst/>
          </a:prstGeom>
          <a:noFill/>
          <a:ln>
            <a:noFill/>
          </a:ln>
        </p:spPr>
      </p:pic>
      <p:sp>
        <p:nvSpPr>
          <p:cNvPr id="2974" name="Google Shape;2974;p217"/>
          <p:cNvSpPr txBox="1"/>
          <p:nvPr>
            <p:ph type="title"/>
          </p:nvPr>
        </p:nvSpPr>
        <p:spPr>
          <a:xfrm>
            <a:off x="1037450" y="10241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How businesses are using Data</a:t>
            </a:r>
            <a:endParaRPr b="1" u="sng">
              <a:latin typeface="Overpass"/>
              <a:ea typeface="Overpass"/>
              <a:cs typeface="Overpass"/>
              <a:sym typeface="Overpass"/>
            </a:endParaRPr>
          </a:p>
          <a:p>
            <a:pPr indent="0" lvl="0" marL="0" rtl="0" algn="ctr">
              <a:lnSpc>
                <a:spcPct val="100000"/>
              </a:lnSpc>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sp>
        <p:nvSpPr>
          <p:cNvPr id="2979" name="Google Shape;2979;p218"/>
          <p:cNvSpPr txBox="1"/>
          <p:nvPr/>
        </p:nvSpPr>
        <p:spPr>
          <a:xfrm>
            <a:off x="813750" y="1230575"/>
            <a:ext cx="10564500" cy="816300"/>
          </a:xfrm>
          <a:prstGeom prst="rect">
            <a:avLst/>
          </a:prstGeom>
          <a:noFill/>
          <a:ln>
            <a:noFill/>
          </a:ln>
        </p:spPr>
        <p:txBody>
          <a:bodyPr anchorCtr="0" anchor="t" bIns="0" lIns="0" spcFirstLastPara="1" rIns="0" wrap="square" tIns="0">
            <a:noAutofit/>
          </a:bodyPr>
          <a:lstStyle/>
          <a:p>
            <a:pPr indent="0" lvl="0" marL="0" rtl="0" algn="l">
              <a:lnSpc>
                <a:spcPct val="108000"/>
              </a:lnSpc>
              <a:spcBef>
                <a:spcPts val="0"/>
              </a:spcBef>
              <a:spcAft>
                <a:spcPts val="0"/>
              </a:spcAft>
              <a:buNone/>
            </a:pPr>
            <a:r>
              <a:rPr lang="en" sz="4800">
                <a:solidFill>
                  <a:schemeClr val="lt1"/>
                </a:solidFill>
                <a:latin typeface="Red Hat Display Medium"/>
                <a:ea typeface="Red Hat Display Medium"/>
                <a:cs typeface="Red Hat Display Medium"/>
                <a:sym typeface="Red Hat Display Medium"/>
              </a:rPr>
              <a:t>It can’t always be rosy</a:t>
            </a:r>
            <a:endParaRPr sz="4800">
              <a:solidFill>
                <a:srgbClr val="FFFFFF"/>
              </a:solidFill>
              <a:latin typeface="Red Hat Display"/>
              <a:ea typeface="Red Hat Display"/>
              <a:cs typeface="Red Hat Display"/>
              <a:sym typeface="Red Hat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219"/>
          <p:cNvSpPr txBox="1"/>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latin typeface="Red Hat Display"/>
                <a:ea typeface="Red Hat Display"/>
                <a:cs typeface="Red Hat Display"/>
                <a:sym typeface="Red Hat Display"/>
              </a:rPr>
              <a:t>Data</a:t>
            </a:r>
            <a:r>
              <a:rPr lang="en" sz="2600">
                <a:solidFill>
                  <a:srgbClr val="000000"/>
                </a:solidFill>
                <a:latin typeface="Red Hat Display"/>
                <a:ea typeface="Red Hat Display"/>
                <a:cs typeface="Red Hat Display"/>
                <a:sym typeface="Red Hat Display"/>
              </a:rPr>
              <a:t> execution </a:t>
            </a:r>
            <a:r>
              <a:rPr lang="en" sz="2600">
                <a:solidFill>
                  <a:srgbClr val="000000"/>
                </a:solidFill>
                <a:latin typeface="Red Hat Display"/>
                <a:ea typeface="Red Hat Display"/>
                <a:cs typeface="Red Hat Display"/>
                <a:sym typeface="Red Hat Display"/>
              </a:rPr>
              <a:t>c</a:t>
            </a:r>
            <a:r>
              <a:rPr lang="en" sz="2600">
                <a:solidFill>
                  <a:srgbClr val="000000"/>
                </a:solidFill>
                <a:latin typeface="Red Hat Display"/>
                <a:ea typeface="Red Hat Display"/>
                <a:cs typeface="Red Hat Display"/>
                <a:sym typeface="Red Hat Display"/>
              </a:rPr>
              <a:t>hallenges</a:t>
            </a:r>
            <a:endParaRPr sz="2600">
              <a:solidFill>
                <a:srgbClr val="000000"/>
              </a:solidFill>
              <a:latin typeface="Red Hat Display"/>
              <a:ea typeface="Red Hat Display"/>
              <a:cs typeface="Red Hat Display"/>
              <a:sym typeface="Red Hat Display"/>
            </a:endParaRPr>
          </a:p>
        </p:txBody>
      </p:sp>
      <p:sp>
        <p:nvSpPr>
          <p:cNvPr id="2985" name="Google Shape;2985;p219"/>
          <p:cNvSpPr txBox="1"/>
          <p:nvPr/>
        </p:nvSpPr>
        <p:spPr>
          <a:xfrm>
            <a:off x="3695010" y="4288100"/>
            <a:ext cx="19176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a:latin typeface="Red Hat Text"/>
                <a:ea typeface="Red Hat Text"/>
                <a:cs typeface="Red Hat Text"/>
                <a:sym typeface="Red Hat Text"/>
              </a:rPr>
              <a:t>Lots of data is collected, but finding and preparing the right data is difficult.</a:t>
            </a:r>
            <a:endParaRPr>
              <a:latin typeface="Red Hat Text"/>
              <a:ea typeface="Red Hat Text"/>
              <a:cs typeface="Red Hat Text"/>
              <a:sym typeface="Red Hat Text"/>
            </a:endParaRPr>
          </a:p>
        </p:txBody>
      </p:sp>
      <p:sp>
        <p:nvSpPr>
          <p:cNvPr id="2986" name="Google Shape;2986;p219"/>
          <p:cNvSpPr txBox="1"/>
          <p:nvPr/>
        </p:nvSpPr>
        <p:spPr>
          <a:xfrm>
            <a:off x="3694990" y="3471950"/>
            <a:ext cx="19176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a:solidFill>
                  <a:srgbClr val="EE0000"/>
                </a:solidFill>
                <a:latin typeface="Red Hat Text Medium"/>
                <a:ea typeface="Red Hat Text Medium"/>
                <a:cs typeface="Red Hat Text Medium"/>
                <a:sym typeface="Red Hat Text Medium"/>
              </a:rPr>
              <a:t>Readily usable data lacking</a:t>
            </a:r>
            <a:endParaRPr>
              <a:solidFill>
                <a:srgbClr val="EE0000"/>
              </a:solidFill>
              <a:latin typeface="Red Hat Text Medium"/>
              <a:ea typeface="Red Hat Text Medium"/>
              <a:cs typeface="Red Hat Text Medium"/>
              <a:sym typeface="Red Hat Text Medium"/>
            </a:endParaRPr>
          </a:p>
        </p:txBody>
      </p:sp>
      <p:sp>
        <p:nvSpPr>
          <p:cNvPr id="2987" name="Google Shape;2987;p219"/>
          <p:cNvSpPr txBox="1"/>
          <p:nvPr/>
        </p:nvSpPr>
        <p:spPr>
          <a:xfrm>
            <a:off x="1059717" y="4288100"/>
            <a:ext cx="19176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a:latin typeface="Red Hat Text"/>
                <a:ea typeface="Red Hat Text"/>
                <a:cs typeface="Red Hat Text"/>
                <a:sym typeface="Red Hat Text"/>
              </a:rPr>
              <a:t>Lack of key skills make it difficult to find and secure talent to maintain operations.</a:t>
            </a:r>
            <a:endParaRPr>
              <a:latin typeface="Red Hat Text"/>
              <a:ea typeface="Red Hat Text"/>
              <a:cs typeface="Red Hat Text"/>
              <a:sym typeface="Red Hat Text"/>
            </a:endParaRPr>
          </a:p>
        </p:txBody>
      </p:sp>
      <p:sp>
        <p:nvSpPr>
          <p:cNvPr id="2988" name="Google Shape;2988;p219"/>
          <p:cNvSpPr txBox="1"/>
          <p:nvPr/>
        </p:nvSpPr>
        <p:spPr>
          <a:xfrm>
            <a:off x="907297" y="3471950"/>
            <a:ext cx="19176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a:solidFill>
                  <a:srgbClr val="EE0000"/>
                </a:solidFill>
                <a:latin typeface="Red Hat Text Medium"/>
                <a:ea typeface="Red Hat Text Medium"/>
                <a:cs typeface="Red Hat Text Medium"/>
                <a:sym typeface="Red Hat Text Medium"/>
              </a:rPr>
              <a:t>Talent </a:t>
            </a:r>
            <a:br>
              <a:rPr lang="en">
                <a:solidFill>
                  <a:srgbClr val="EE0000"/>
                </a:solidFill>
                <a:latin typeface="Red Hat Text Medium"/>
                <a:ea typeface="Red Hat Text Medium"/>
                <a:cs typeface="Red Hat Text Medium"/>
                <a:sym typeface="Red Hat Text Medium"/>
              </a:rPr>
            </a:br>
            <a:r>
              <a:rPr lang="en">
                <a:solidFill>
                  <a:srgbClr val="EE0000"/>
                </a:solidFill>
                <a:latin typeface="Red Hat Text Medium"/>
                <a:ea typeface="Red Hat Text Medium"/>
                <a:cs typeface="Red Hat Text Medium"/>
                <a:sym typeface="Red Hat Text Medium"/>
              </a:rPr>
              <a:t>shortage</a:t>
            </a:r>
            <a:endParaRPr>
              <a:solidFill>
                <a:srgbClr val="EE0000"/>
              </a:solidFill>
              <a:latin typeface="Red Hat Text Medium"/>
              <a:ea typeface="Red Hat Text Medium"/>
              <a:cs typeface="Red Hat Text Medium"/>
              <a:sym typeface="Red Hat Text Medium"/>
            </a:endParaRPr>
          </a:p>
        </p:txBody>
      </p:sp>
      <p:sp>
        <p:nvSpPr>
          <p:cNvPr id="2989" name="Google Shape;2989;p219"/>
          <p:cNvSpPr txBox="1"/>
          <p:nvPr/>
        </p:nvSpPr>
        <p:spPr>
          <a:xfrm>
            <a:off x="9465576" y="4309500"/>
            <a:ext cx="21411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a:latin typeface="Red Hat Text"/>
                <a:ea typeface="Red Hat Text"/>
                <a:cs typeface="Red Hat Text"/>
                <a:sym typeface="Red Hat Text"/>
              </a:rPr>
              <a:t>No rapid availability of infrastructure and software tools slows data scientists and developers</a:t>
            </a:r>
            <a:endParaRPr>
              <a:latin typeface="Red Hat Text"/>
              <a:ea typeface="Red Hat Text"/>
              <a:cs typeface="Red Hat Text"/>
              <a:sym typeface="Red Hat Text"/>
            </a:endParaRPr>
          </a:p>
        </p:txBody>
      </p:sp>
      <p:sp>
        <p:nvSpPr>
          <p:cNvPr id="2990" name="Google Shape;2990;p219"/>
          <p:cNvSpPr txBox="1"/>
          <p:nvPr/>
        </p:nvSpPr>
        <p:spPr>
          <a:xfrm>
            <a:off x="9313150" y="3319350"/>
            <a:ext cx="2422500" cy="553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a:solidFill>
                  <a:srgbClr val="EE0000"/>
                </a:solidFill>
                <a:latin typeface="Red Hat Text Medium"/>
                <a:ea typeface="Red Hat Text Medium"/>
                <a:cs typeface="Red Hat Text Medium"/>
                <a:sym typeface="Red Hat Text Medium"/>
              </a:rPr>
              <a:t>Unavailability of infrastructure &amp; software </a:t>
            </a:r>
            <a:endParaRPr>
              <a:solidFill>
                <a:srgbClr val="EE0000"/>
              </a:solidFill>
              <a:latin typeface="Red Hat Text Medium"/>
              <a:ea typeface="Red Hat Text Medium"/>
              <a:cs typeface="Red Hat Text Medium"/>
              <a:sym typeface="Red Hat Text Medium"/>
            </a:endParaRPr>
          </a:p>
        </p:txBody>
      </p:sp>
      <p:pic>
        <p:nvPicPr>
          <p:cNvPr id="2991" name="Google Shape;2991;p219"/>
          <p:cNvPicPr preferRelativeResize="0"/>
          <p:nvPr/>
        </p:nvPicPr>
        <p:blipFill>
          <a:blip r:embed="rId3">
            <a:alphaModFix/>
          </a:blip>
          <a:stretch>
            <a:fillRect/>
          </a:stretch>
        </p:blipFill>
        <p:spPr>
          <a:xfrm>
            <a:off x="3766478" y="1664412"/>
            <a:ext cx="1622244" cy="1622225"/>
          </a:xfrm>
          <a:prstGeom prst="rect">
            <a:avLst/>
          </a:prstGeom>
          <a:noFill/>
          <a:ln>
            <a:noFill/>
          </a:ln>
        </p:spPr>
      </p:pic>
      <p:grpSp>
        <p:nvGrpSpPr>
          <p:cNvPr id="2992" name="Google Shape;2992;p219"/>
          <p:cNvGrpSpPr/>
          <p:nvPr/>
        </p:nvGrpSpPr>
        <p:grpSpPr>
          <a:xfrm>
            <a:off x="1494775" y="1899267"/>
            <a:ext cx="742643" cy="1152525"/>
            <a:chOff x="2122175" y="238125"/>
            <a:chExt cx="3375650" cy="5238750"/>
          </a:xfrm>
        </p:grpSpPr>
        <p:sp>
          <p:nvSpPr>
            <p:cNvPr id="2993" name="Google Shape;2993;p219"/>
            <p:cNvSpPr/>
            <p:nvPr/>
          </p:nvSpPr>
          <p:spPr>
            <a:xfrm>
              <a:off x="2985550" y="238125"/>
              <a:ext cx="1661875" cy="1661875"/>
            </a:xfrm>
            <a:custGeom>
              <a:rect b="b" l="l" r="r" t="t"/>
              <a:pathLst>
                <a:path extrusionOk="0" h="66475" w="66475">
                  <a:moveTo>
                    <a:pt x="31939" y="0"/>
                  </a:moveTo>
                  <a:lnTo>
                    <a:pt x="29343" y="260"/>
                  </a:lnTo>
                  <a:lnTo>
                    <a:pt x="26746" y="519"/>
                  </a:lnTo>
                  <a:lnTo>
                    <a:pt x="24409" y="1298"/>
                  </a:lnTo>
                  <a:lnTo>
                    <a:pt x="23111" y="1818"/>
                  </a:lnTo>
                  <a:lnTo>
                    <a:pt x="22332" y="2597"/>
                  </a:lnTo>
                  <a:lnTo>
                    <a:pt x="22072" y="3895"/>
                  </a:lnTo>
                  <a:lnTo>
                    <a:pt x="22072" y="4934"/>
                  </a:lnTo>
                  <a:lnTo>
                    <a:pt x="22591" y="5972"/>
                  </a:lnTo>
                  <a:lnTo>
                    <a:pt x="23370" y="6751"/>
                  </a:lnTo>
                  <a:lnTo>
                    <a:pt x="24149" y="7271"/>
                  </a:lnTo>
                  <a:lnTo>
                    <a:pt x="25967" y="7271"/>
                  </a:lnTo>
                  <a:lnTo>
                    <a:pt x="28044" y="6751"/>
                  </a:lnTo>
                  <a:lnTo>
                    <a:pt x="30122" y="6492"/>
                  </a:lnTo>
                  <a:lnTo>
                    <a:pt x="32199" y="6232"/>
                  </a:lnTo>
                  <a:lnTo>
                    <a:pt x="34276" y="6232"/>
                  </a:lnTo>
                  <a:lnTo>
                    <a:pt x="35575" y="5972"/>
                  </a:lnTo>
                  <a:lnTo>
                    <a:pt x="36613" y="5453"/>
                  </a:lnTo>
                  <a:lnTo>
                    <a:pt x="37133" y="4414"/>
                  </a:lnTo>
                  <a:lnTo>
                    <a:pt x="37392" y="3376"/>
                  </a:lnTo>
                  <a:lnTo>
                    <a:pt x="37392" y="2077"/>
                  </a:lnTo>
                  <a:lnTo>
                    <a:pt x="36613" y="1039"/>
                  </a:lnTo>
                  <a:lnTo>
                    <a:pt x="35834" y="260"/>
                  </a:lnTo>
                  <a:lnTo>
                    <a:pt x="34536" y="0"/>
                  </a:lnTo>
                  <a:close/>
                  <a:moveTo>
                    <a:pt x="43365" y="1818"/>
                  </a:moveTo>
                  <a:lnTo>
                    <a:pt x="42326" y="2077"/>
                  </a:lnTo>
                  <a:lnTo>
                    <a:pt x="41287" y="2856"/>
                  </a:lnTo>
                  <a:lnTo>
                    <a:pt x="40508" y="3895"/>
                  </a:lnTo>
                  <a:lnTo>
                    <a:pt x="40508" y="5193"/>
                  </a:lnTo>
                  <a:lnTo>
                    <a:pt x="40768" y="6232"/>
                  </a:lnTo>
                  <a:lnTo>
                    <a:pt x="41287" y="7271"/>
                  </a:lnTo>
                  <a:lnTo>
                    <a:pt x="42586" y="7790"/>
                  </a:lnTo>
                  <a:lnTo>
                    <a:pt x="44403" y="8569"/>
                  </a:lnTo>
                  <a:lnTo>
                    <a:pt x="46221" y="9608"/>
                  </a:lnTo>
                  <a:lnTo>
                    <a:pt x="48039" y="10646"/>
                  </a:lnTo>
                  <a:lnTo>
                    <a:pt x="49856" y="11945"/>
                  </a:lnTo>
                  <a:lnTo>
                    <a:pt x="50635" y="12464"/>
                  </a:lnTo>
                  <a:lnTo>
                    <a:pt x="52453" y="12464"/>
                  </a:lnTo>
                  <a:lnTo>
                    <a:pt x="52972" y="12204"/>
                  </a:lnTo>
                  <a:lnTo>
                    <a:pt x="53751" y="11945"/>
                  </a:lnTo>
                  <a:lnTo>
                    <a:pt x="54011" y="11425"/>
                  </a:lnTo>
                  <a:lnTo>
                    <a:pt x="54790" y="10127"/>
                  </a:lnTo>
                  <a:lnTo>
                    <a:pt x="54790" y="9088"/>
                  </a:lnTo>
                  <a:lnTo>
                    <a:pt x="54271" y="7790"/>
                  </a:lnTo>
                  <a:lnTo>
                    <a:pt x="53492" y="7011"/>
                  </a:lnTo>
                  <a:lnTo>
                    <a:pt x="51414" y="5453"/>
                  </a:lnTo>
                  <a:lnTo>
                    <a:pt x="49337" y="4155"/>
                  </a:lnTo>
                  <a:lnTo>
                    <a:pt x="47000" y="2856"/>
                  </a:lnTo>
                  <a:lnTo>
                    <a:pt x="44663" y="2077"/>
                  </a:lnTo>
                  <a:lnTo>
                    <a:pt x="43365" y="1818"/>
                  </a:lnTo>
                  <a:close/>
                  <a:moveTo>
                    <a:pt x="16100" y="4934"/>
                  </a:moveTo>
                  <a:lnTo>
                    <a:pt x="15061" y="5453"/>
                  </a:lnTo>
                  <a:lnTo>
                    <a:pt x="12984" y="7011"/>
                  </a:lnTo>
                  <a:lnTo>
                    <a:pt x="10906" y="8569"/>
                  </a:lnTo>
                  <a:lnTo>
                    <a:pt x="9089" y="10387"/>
                  </a:lnTo>
                  <a:lnTo>
                    <a:pt x="7271" y="12464"/>
                  </a:lnTo>
                  <a:lnTo>
                    <a:pt x="6752" y="13503"/>
                  </a:lnTo>
                  <a:lnTo>
                    <a:pt x="6752" y="14541"/>
                  </a:lnTo>
                  <a:lnTo>
                    <a:pt x="7011" y="15840"/>
                  </a:lnTo>
                  <a:lnTo>
                    <a:pt x="7790" y="16878"/>
                  </a:lnTo>
                  <a:lnTo>
                    <a:pt x="8829" y="17398"/>
                  </a:lnTo>
                  <a:lnTo>
                    <a:pt x="9868" y="17398"/>
                  </a:lnTo>
                  <a:lnTo>
                    <a:pt x="11166" y="17138"/>
                  </a:lnTo>
                  <a:lnTo>
                    <a:pt x="11685" y="16878"/>
                  </a:lnTo>
                  <a:lnTo>
                    <a:pt x="12205" y="16359"/>
                  </a:lnTo>
                  <a:lnTo>
                    <a:pt x="13503" y="14801"/>
                  </a:lnTo>
                  <a:lnTo>
                    <a:pt x="15061" y="13243"/>
                  </a:lnTo>
                  <a:lnTo>
                    <a:pt x="16619" y="11945"/>
                  </a:lnTo>
                  <a:lnTo>
                    <a:pt x="18437" y="10646"/>
                  </a:lnTo>
                  <a:lnTo>
                    <a:pt x="19216" y="9867"/>
                  </a:lnTo>
                  <a:lnTo>
                    <a:pt x="19735" y="8829"/>
                  </a:lnTo>
                  <a:lnTo>
                    <a:pt x="19735" y="7530"/>
                  </a:lnTo>
                  <a:lnTo>
                    <a:pt x="19216" y="6492"/>
                  </a:lnTo>
                  <a:lnTo>
                    <a:pt x="18437" y="5453"/>
                  </a:lnTo>
                  <a:lnTo>
                    <a:pt x="17398" y="4934"/>
                  </a:lnTo>
                  <a:close/>
                  <a:moveTo>
                    <a:pt x="57387" y="13243"/>
                  </a:moveTo>
                  <a:lnTo>
                    <a:pt x="56348" y="13762"/>
                  </a:lnTo>
                  <a:lnTo>
                    <a:pt x="55569" y="14541"/>
                  </a:lnTo>
                  <a:lnTo>
                    <a:pt x="55050" y="15580"/>
                  </a:lnTo>
                  <a:lnTo>
                    <a:pt x="55050" y="16878"/>
                  </a:lnTo>
                  <a:lnTo>
                    <a:pt x="55569" y="17917"/>
                  </a:lnTo>
                  <a:lnTo>
                    <a:pt x="56608" y="19735"/>
                  </a:lnTo>
                  <a:lnTo>
                    <a:pt x="57646" y="21552"/>
                  </a:lnTo>
                  <a:lnTo>
                    <a:pt x="58425" y="23630"/>
                  </a:lnTo>
                  <a:lnTo>
                    <a:pt x="59204" y="25447"/>
                  </a:lnTo>
                  <a:lnTo>
                    <a:pt x="59464" y="26486"/>
                  </a:lnTo>
                  <a:lnTo>
                    <a:pt x="60243" y="27005"/>
                  </a:lnTo>
                  <a:lnTo>
                    <a:pt x="61022" y="27525"/>
                  </a:lnTo>
                  <a:lnTo>
                    <a:pt x="62061" y="27784"/>
                  </a:lnTo>
                  <a:lnTo>
                    <a:pt x="63099" y="27525"/>
                  </a:lnTo>
                  <a:lnTo>
                    <a:pt x="64138" y="27005"/>
                  </a:lnTo>
                  <a:lnTo>
                    <a:pt x="64917" y="25967"/>
                  </a:lnTo>
                  <a:lnTo>
                    <a:pt x="65177" y="24928"/>
                  </a:lnTo>
                  <a:lnTo>
                    <a:pt x="65177" y="23630"/>
                  </a:lnTo>
                  <a:lnTo>
                    <a:pt x="64138" y="21293"/>
                  </a:lnTo>
                  <a:lnTo>
                    <a:pt x="63099" y="18956"/>
                  </a:lnTo>
                  <a:lnTo>
                    <a:pt x="62061" y="16619"/>
                  </a:lnTo>
                  <a:lnTo>
                    <a:pt x="60762" y="14541"/>
                  </a:lnTo>
                  <a:lnTo>
                    <a:pt x="59724" y="13503"/>
                  </a:lnTo>
                  <a:lnTo>
                    <a:pt x="58685" y="13243"/>
                  </a:lnTo>
                  <a:close/>
                  <a:moveTo>
                    <a:pt x="4934" y="19215"/>
                  </a:moveTo>
                  <a:lnTo>
                    <a:pt x="3895" y="19475"/>
                  </a:lnTo>
                  <a:lnTo>
                    <a:pt x="2857" y="20254"/>
                  </a:lnTo>
                  <a:lnTo>
                    <a:pt x="2337" y="21293"/>
                  </a:lnTo>
                  <a:lnTo>
                    <a:pt x="1299" y="23630"/>
                  </a:lnTo>
                  <a:lnTo>
                    <a:pt x="779" y="26226"/>
                  </a:lnTo>
                  <a:lnTo>
                    <a:pt x="260" y="28823"/>
                  </a:lnTo>
                  <a:lnTo>
                    <a:pt x="1" y="31420"/>
                  </a:lnTo>
                  <a:lnTo>
                    <a:pt x="260" y="32458"/>
                  </a:lnTo>
                  <a:lnTo>
                    <a:pt x="779" y="33497"/>
                  </a:lnTo>
                  <a:lnTo>
                    <a:pt x="1818" y="34276"/>
                  </a:lnTo>
                  <a:lnTo>
                    <a:pt x="2857" y="34536"/>
                  </a:lnTo>
                  <a:lnTo>
                    <a:pt x="3116" y="34536"/>
                  </a:lnTo>
                  <a:lnTo>
                    <a:pt x="4415" y="34276"/>
                  </a:lnTo>
                  <a:lnTo>
                    <a:pt x="5194" y="33757"/>
                  </a:lnTo>
                  <a:lnTo>
                    <a:pt x="5973" y="32718"/>
                  </a:lnTo>
                  <a:lnTo>
                    <a:pt x="6232" y="31679"/>
                  </a:lnTo>
                  <a:lnTo>
                    <a:pt x="6492" y="29602"/>
                  </a:lnTo>
                  <a:lnTo>
                    <a:pt x="6752" y="27525"/>
                  </a:lnTo>
                  <a:lnTo>
                    <a:pt x="7271" y="25447"/>
                  </a:lnTo>
                  <a:lnTo>
                    <a:pt x="8050" y="23630"/>
                  </a:lnTo>
                  <a:lnTo>
                    <a:pt x="8310" y="22331"/>
                  </a:lnTo>
                  <a:lnTo>
                    <a:pt x="8050" y="21033"/>
                  </a:lnTo>
                  <a:lnTo>
                    <a:pt x="7271" y="20254"/>
                  </a:lnTo>
                  <a:lnTo>
                    <a:pt x="6232" y="19475"/>
                  </a:lnTo>
                  <a:lnTo>
                    <a:pt x="4934" y="19215"/>
                  </a:lnTo>
                  <a:close/>
                  <a:moveTo>
                    <a:pt x="63359" y="30641"/>
                  </a:moveTo>
                  <a:lnTo>
                    <a:pt x="62320" y="30900"/>
                  </a:lnTo>
                  <a:lnTo>
                    <a:pt x="61282" y="31679"/>
                  </a:lnTo>
                  <a:lnTo>
                    <a:pt x="60503" y="32458"/>
                  </a:lnTo>
                  <a:lnTo>
                    <a:pt x="60243" y="33757"/>
                  </a:lnTo>
                  <a:lnTo>
                    <a:pt x="60243" y="35834"/>
                  </a:lnTo>
                  <a:lnTo>
                    <a:pt x="59724" y="37911"/>
                  </a:lnTo>
                  <a:lnTo>
                    <a:pt x="59464" y="39988"/>
                  </a:lnTo>
                  <a:lnTo>
                    <a:pt x="58685" y="42066"/>
                  </a:lnTo>
                  <a:lnTo>
                    <a:pt x="58685" y="43104"/>
                  </a:lnTo>
                  <a:lnTo>
                    <a:pt x="58945" y="44403"/>
                  </a:lnTo>
                  <a:lnTo>
                    <a:pt x="59724" y="45182"/>
                  </a:lnTo>
                  <a:lnTo>
                    <a:pt x="60762" y="45961"/>
                  </a:lnTo>
                  <a:lnTo>
                    <a:pt x="61801" y="46220"/>
                  </a:lnTo>
                  <a:lnTo>
                    <a:pt x="62580" y="45961"/>
                  </a:lnTo>
                  <a:lnTo>
                    <a:pt x="63619" y="45441"/>
                  </a:lnTo>
                  <a:lnTo>
                    <a:pt x="64138" y="44922"/>
                  </a:lnTo>
                  <a:lnTo>
                    <a:pt x="64657" y="43883"/>
                  </a:lnTo>
                  <a:lnTo>
                    <a:pt x="65436" y="41546"/>
                  </a:lnTo>
                  <a:lnTo>
                    <a:pt x="65956" y="38950"/>
                  </a:lnTo>
                  <a:lnTo>
                    <a:pt x="66215" y="36353"/>
                  </a:lnTo>
                  <a:lnTo>
                    <a:pt x="66475" y="33757"/>
                  </a:lnTo>
                  <a:lnTo>
                    <a:pt x="66215" y="32718"/>
                  </a:lnTo>
                  <a:lnTo>
                    <a:pt x="65696" y="31679"/>
                  </a:lnTo>
                  <a:lnTo>
                    <a:pt x="64657" y="30900"/>
                  </a:lnTo>
                  <a:lnTo>
                    <a:pt x="63359" y="30641"/>
                  </a:lnTo>
                  <a:close/>
                  <a:moveTo>
                    <a:pt x="3376" y="37651"/>
                  </a:moveTo>
                  <a:lnTo>
                    <a:pt x="2078" y="38171"/>
                  </a:lnTo>
                  <a:lnTo>
                    <a:pt x="1299" y="39209"/>
                  </a:lnTo>
                  <a:lnTo>
                    <a:pt x="1039" y="40248"/>
                  </a:lnTo>
                  <a:lnTo>
                    <a:pt x="1039" y="41546"/>
                  </a:lnTo>
                  <a:lnTo>
                    <a:pt x="1818" y="43883"/>
                  </a:lnTo>
                  <a:lnTo>
                    <a:pt x="2597" y="46480"/>
                  </a:lnTo>
                  <a:lnTo>
                    <a:pt x="3895" y="48817"/>
                  </a:lnTo>
                  <a:lnTo>
                    <a:pt x="5194" y="50894"/>
                  </a:lnTo>
                  <a:lnTo>
                    <a:pt x="5713" y="51673"/>
                  </a:lnTo>
                  <a:lnTo>
                    <a:pt x="6232" y="51933"/>
                  </a:lnTo>
                  <a:lnTo>
                    <a:pt x="7011" y="52193"/>
                  </a:lnTo>
                  <a:lnTo>
                    <a:pt x="7790" y="52452"/>
                  </a:lnTo>
                  <a:lnTo>
                    <a:pt x="8569" y="52193"/>
                  </a:lnTo>
                  <a:lnTo>
                    <a:pt x="9348" y="51933"/>
                  </a:lnTo>
                  <a:lnTo>
                    <a:pt x="10387" y="51154"/>
                  </a:lnTo>
                  <a:lnTo>
                    <a:pt x="10906" y="49856"/>
                  </a:lnTo>
                  <a:lnTo>
                    <a:pt x="10906" y="48817"/>
                  </a:lnTo>
                  <a:lnTo>
                    <a:pt x="10387" y="47519"/>
                  </a:lnTo>
                  <a:lnTo>
                    <a:pt x="9348" y="45701"/>
                  </a:lnTo>
                  <a:lnTo>
                    <a:pt x="8310" y="43883"/>
                  </a:lnTo>
                  <a:lnTo>
                    <a:pt x="7790" y="42066"/>
                  </a:lnTo>
                  <a:lnTo>
                    <a:pt x="7011" y="39988"/>
                  </a:lnTo>
                  <a:lnTo>
                    <a:pt x="6492" y="38950"/>
                  </a:lnTo>
                  <a:lnTo>
                    <a:pt x="5713" y="38171"/>
                  </a:lnTo>
                  <a:lnTo>
                    <a:pt x="4415" y="37651"/>
                  </a:lnTo>
                  <a:close/>
                  <a:moveTo>
                    <a:pt x="56867" y="48038"/>
                  </a:moveTo>
                  <a:lnTo>
                    <a:pt x="55829" y="48557"/>
                  </a:lnTo>
                  <a:lnTo>
                    <a:pt x="54790" y="49336"/>
                  </a:lnTo>
                  <a:lnTo>
                    <a:pt x="53492" y="50894"/>
                  </a:lnTo>
                  <a:lnTo>
                    <a:pt x="52193" y="52452"/>
                  </a:lnTo>
                  <a:lnTo>
                    <a:pt x="50635" y="54010"/>
                  </a:lnTo>
                  <a:lnTo>
                    <a:pt x="48818" y="55309"/>
                  </a:lnTo>
                  <a:lnTo>
                    <a:pt x="48039" y="56088"/>
                  </a:lnTo>
                  <a:lnTo>
                    <a:pt x="47779" y="57126"/>
                  </a:lnTo>
                  <a:lnTo>
                    <a:pt x="47779" y="58425"/>
                  </a:lnTo>
                  <a:lnTo>
                    <a:pt x="48298" y="59463"/>
                  </a:lnTo>
                  <a:lnTo>
                    <a:pt x="48818" y="59983"/>
                  </a:lnTo>
                  <a:lnTo>
                    <a:pt x="49337" y="60502"/>
                  </a:lnTo>
                  <a:lnTo>
                    <a:pt x="50116" y="60762"/>
                  </a:lnTo>
                  <a:lnTo>
                    <a:pt x="51674" y="60762"/>
                  </a:lnTo>
                  <a:lnTo>
                    <a:pt x="52453" y="60242"/>
                  </a:lnTo>
                  <a:lnTo>
                    <a:pt x="54530" y="58684"/>
                  </a:lnTo>
                  <a:lnTo>
                    <a:pt x="56608" y="56867"/>
                  </a:lnTo>
                  <a:lnTo>
                    <a:pt x="58166" y="55049"/>
                  </a:lnTo>
                  <a:lnTo>
                    <a:pt x="59983" y="52972"/>
                  </a:lnTo>
                  <a:lnTo>
                    <a:pt x="60503" y="51933"/>
                  </a:lnTo>
                  <a:lnTo>
                    <a:pt x="60503" y="50894"/>
                  </a:lnTo>
                  <a:lnTo>
                    <a:pt x="59983" y="49596"/>
                  </a:lnTo>
                  <a:lnTo>
                    <a:pt x="59204" y="48817"/>
                  </a:lnTo>
                  <a:lnTo>
                    <a:pt x="58166" y="48298"/>
                  </a:lnTo>
                  <a:lnTo>
                    <a:pt x="56867" y="48038"/>
                  </a:lnTo>
                  <a:close/>
                  <a:moveTo>
                    <a:pt x="13503" y="53231"/>
                  </a:moveTo>
                  <a:lnTo>
                    <a:pt x="12464" y="53491"/>
                  </a:lnTo>
                  <a:lnTo>
                    <a:pt x="11426" y="54270"/>
                  </a:lnTo>
                  <a:lnTo>
                    <a:pt x="10906" y="55309"/>
                  </a:lnTo>
                  <a:lnTo>
                    <a:pt x="10647" y="56607"/>
                  </a:lnTo>
                  <a:lnTo>
                    <a:pt x="11166" y="57646"/>
                  </a:lnTo>
                  <a:lnTo>
                    <a:pt x="11945" y="58684"/>
                  </a:lnTo>
                  <a:lnTo>
                    <a:pt x="14022" y="60242"/>
                  </a:lnTo>
                  <a:lnTo>
                    <a:pt x="16100" y="61800"/>
                  </a:lnTo>
                  <a:lnTo>
                    <a:pt x="18437" y="62839"/>
                  </a:lnTo>
                  <a:lnTo>
                    <a:pt x="20774" y="63878"/>
                  </a:lnTo>
                  <a:lnTo>
                    <a:pt x="21812" y="64137"/>
                  </a:lnTo>
                  <a:lnTo>
                    <a:pt x="22851" y="64137"/>
                  </a:lnTo>
                  <a:lnTo>
                    <a:pt x="23630" y="63618"/>
                  </a:lnTo>
                  <a:lnTo>
                    <a:pt x="24149" y="63099"/>
                  </a:lnTo>
                  <a:lnTo>
                    <a:pt x="24669" y="62320"/>
                  </a:lnTo>
                  <a:lnTo>
                    <a:pt x="24928" y="61021"/>
                  </a:lnTo>
                  <a:lnTo>
                    <a:pt x="24669" y="59983"/>
                  </a:lnTo>
                  <a:lnTo>
                    <a:pt x="24149" y="58944"/>
                  </a:lnTo>
                  <a:lnTo>
                    <a:pt x="23111" y="58165"/>
                  </a:lnTo>
                  <a:lnTo>
                    <a:pt x="21033" y="57386"/>
                  </a:lnTo>
                  <a:lnTo>
                    <a:pt x="19216" y="56347"/>
                  </a:lnTo>
                  <a:lnTo>
                    <a:pt x="17658" y="55309"/>
                  </a:lnTo>
                  <a:lnTo>
                    <a:pt x="15840" y="54010"/>
                  </a:lnTo>
                  <a:lnTo>
                    <a:pt x="14801" y="53231"/>
                  </a:lnTo>
                  <a:close/>
                  <a:moveTo>
                    <a:pt x="41547" y="58944"/>
                  </a:moveTo>
                  <a:lnTo>
                    <a:pt x="38950" y="59723"/>
                  </a:lnTo>
                  <a:lnTo>
                    <a:pt x="36354" y="59983"/>
                  </a:lnTo>
                  <a:lnTo>
                    <a:pt x="33757" y="60242"/>
                  </a:lnTo>
                  <a:lnTo>
                    <a:pt x="29862" y="60242"/>
                  </a:lnTo>
                  <a:lnTo>
                    <a:pt x="28823" y="61021"/>
                  </a:lnTo>
                  <a:lnTo>
                    <a:pt x="28044" y="61800"/>
                  </a:lnTo>
                  <a:lnTo>
                    <a:pt x="27785" y="63099"/>
                  </a:lnTo>
                  <a:lnTo>
                    <a:pt x="28044" y="64137"/>
                  </a:lnTo>
                  <a:lnTo>
                    <a:pt x="28564" y="65176"/>
                  </a:lnTo>
                  <a:lnTo>
                    <a:pt x="29343" y="65955"/>
                  </a:lnTo>
                  <a:lnTo>
                    <a:pt x="30641" y="66474"/>
                  </a:lnTo>
                  <a:lnTo>
                    <a:pt x="35834" y="66474"/>
                  </a:lnTo>
                  <a:lnTo>
                    <a:pt x="38431" y="65955"/>
                  </a:lnTo>
                  <a:lnTo>
                    <a:pt x="41028" y="65695"/>
                  </a:lnTo>
                  <a:lnTo>
                    <a:pt x="43365" y="64916"/>
                  </a:lnTo>
                  <a:lnTo>
                    <a:pt x="44403" y="64397"/>
                  </a:lnTo>
                  <a:lnTo>
                    <a:pt x="45182" y="63358"/>
                  </a:lnTo>
                  <a:lnTo>
                    <a:pt x="45442" y="62320"/>
                  </a:lnTo>
                  <a:lnTo>
                    <a:pt x="45442" y="61021"/>
                  </a:lnTo>
                  <a:lnTo>
                    <a:pt x="44923" y="59983"/>
                  </a:lnTo>
                  <a:lnTo>
                    <a:pt x="43884" y="59204"/>
                  </a:lnTo>
                  <a:lnTo>
                    <a:pt x="42586" y="58944"/>
                  </a:lnTo>
                  <a:close/>
                </a:path>
              </a:pathLst>
            </a:cu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19"/>
            <p:cNvSpPr/>
            <p:nvPr/>
          </p:nvSpPr>
          <p:spPr>
            <a:xfrm>
              <a:off x="2790800" y="3113900"/>
              <a:ext cx="162325" cy="272675"/>
            </a:xfrm>
            <a:custGeom>
              <a:rect b="b" l="l" r="r" t="t"/>
              <a:pathLst>
                <a:path extrusionOk="0" h="10907" w="6493">
                  <a:moveTo>
                    <a:pt x="3636" y="1"/>
                  </a:moveTo>
                  <a:lnTo>
                    <a:pt x="2338" y="260"/>
                  </a:lnTo>
                  <a:lnTo>
                    <a:pt x="1299" y="780"/>
                  </a:lnTo>
                  <a:lnTo>
                    <a:pt x="520" y="1818"/>
                  </a:lnTo>
                  <a:lnTo>
                    <a:pt x="260" y="2857"/>
                  </a:lnTo>
                  <a:lnTo>
                    <a:pt x="1" y="7531"/>
                  </a:lnTo>
                  <a:lnTo>
                    <a:pt x="1" y="8829"/>
                  </a:lnTo>
                  <a:lnTo>
                    <a:pt x="780" y="9868"/>
                  </a:lnTo>
                  <a:lnTo>
                    <a:pt x="1559" y="10647"/>
                  </a:lnTo>
                  <a:lnTo>
                    <a:pt x="2857" y="10907"/>
                  </a:lnTo>
                  <a:lnTo>
                    <a:pt x="3117" y="10907"/>
                  </a:lnTo>
                  <a:lnTo>
                    <a:pt x="4155" y="10647"/>
                  </a:lnTo>
                  <a:lnTo>
                    <a:pt x="5194" y="10128"/>
                  </a:lnTo>
                  <a:lnTo>
                    <a:pt x="5973" y="9089"/>
                  </a:lnTo>
                  <a:lnTo>
                    <a:pt x="6233" y="8050"/>
                  </a:lnTo>
                  <a:lnTo>
                    <a:pt x="6492" y="3376"/>
                  </a:lnTo>
                  <a:lnTo>
                    <a:pt x="6233" y="2078"/>
                  </a:lnTo>
                  <a:lnTo>
                    <a:pt x="5713" y="1039"/>
                  </a:lnTo>
                  <a:lnTo>
                    <a:pt x="4934" y="260"/>
                  </a:lnTo>
                  <a:lnTo>
                    <a:pt x="3636" y="1"/>
                  </a:lnTo>
                  <a:close/>
                </a:path>
              </a:pathLst>
            </a:cu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19"/>
            <p:cNvSpPr/>
            <p:nvPr/>
          </p:nvSpPr>
          <p:spPr>
            <a:xfrm>
              <a:off x="2693425" y="3470950"/>
              <a:ext cx="233725" cy="1376250"/>
            </a:xfrm>
            <a:custGeom>
              <a:rect b="b" l="l" r="r" t="t"/>
              <a:pathLst>
                <a:path extrusionOk="0" h="55050" w="9349">
                  <a:moveTo>
                    <a:pt x="6492" y="0"/>
                  </a:moveTo>
                  <a:lnTo>
                    <a:pt x="5194" y="260"/>
                  </a:lnTo>
                  <a:lnTo>
                    <a:pt x="4155" y="779"/>
                  </a:lnTo>
                  <a:lnTo>
                    <a:pt x="3636" y="1818"/>
                  </a:lnTo>
                  <a:lnTo>
                    <a:pt x="3117" y="3116"/>
                  </a:lnTo>
                  <a:lnTo>
                    <a:pt x="2597" y="12724"/>
                  </a:lnTo>
                  <a:lnTo>
                    <a:pt x="2597" y="14022"/>
                  </a:lnTo>
                  <a:lnTo>
                    <a:pt x="3376" y="15061"/>
                  </a:lnTo>
                  <a:lnTo>
                    <a:pt x="4155" y="15840"/>
                  </a:lnTo>
                  <a:lnTo>
                    <a:pt x="5454" y="16100"/>
                  </a:lnTo>
                  <a:lnTo>
                    <a:pt x="5713" y="16100"/>
                  </a:lnTo>
                  <a:lnTo>
                    <a:pt x="6752" y="15840"/>
                  </a:lnTo>
                  <a:lnTo>
                    <a:pt x="7791" y="15321"/>
                  </a:lnTo>
                  <a:lnTo>
                    <a:pt x="8310" y="14282"/>
                  </a:lnTo>
                  <a:lnTo>
                    <a:pt x="8829" y="13243"/>
                  </a:lnTo>
                  <a:lnTo>
                    <a:pt x="9349" y="3376"/>
                  </a:lnTo>
                  <a:lnTo>
                    <a:pt x="9349" y="2337"/>
                  </a:lnTo>
                  <a:lnTo>
                    <a:pt x="8570" y="1299"/>
                  </a:lnTo>
                  <a:lnTo>
                    <a:pt x="7791" y="520"/>
                  </a:lnTo>
                  <a:lnTo>
                    <a:pt x="6492" y="0"/>
                  </a:lnTo>
                  <a:close/>
                  <a:moveTo>
                    <a:pt x="3896" y="19735"/>
                  </a:moveTo>
                  <a:lnTo>
                    <a:pt x="2857" y="20254"/>
                  </a:lnTo>
                  <a:lnTo>
                    <a:pt x="2078" y="21293"/>
                  </a:lnTo>
                  <a:lnTo>
                    <a:pt x="1818" y="22591"/>
                  </a:lnTo>
                  <a:lnTo>
                    <a:pt x="1039" y="32199"/>
                  </a:lnTo>
                  <a:lnTo>
                    <a:pt x="1299" y="33497"/>
                  </a:lnTo>
                  <a:lnTo>
                    <a:pt x="1818" y="34536"/>
                  </a:lnTo>
                  <a:lnTo>
                    <a:pt x="2857" y="35315"/>
                  </a:lnTo>
                  <a:lnTo>
                    <a:pt x="4155" y="35575"/>
                  </a:lnTo>
                  <a:lnTo>
                    <a:pt x="5454" y="35315"/>
                  </a:lnTo>
                  <a:lnTo>
                    <a:pt x="6492" y="34796"/>
                  </a:lnTo>
                  <a:lnTo>
                    <a:pt x="7012" y="33757"/>
                  </a:lnTo>
                  <a:lnTo>
                    <a:pt x="7271" y="32718"/>
                  </a:lnTo>
                  <a:lnTo>
                    <a:pt x="8050" y="22851"/>
                  </a:lnTo>
                  <a:lnTo>
                    <a:pt x="7791" y="21812"/>
                  </a:lnTo>
                  <a:lnTo>
                    <a:pt x="7271" y="20774"/>
                  </a:lnTo>
                  <a:lnTo>
                    <a:pt x="6233" y="19995"/>
                  </a:lnTo>
                  <a:lnTo>
                    <a:pt x="5194" y="19735"/>
                  </a:lnTo>
                  <a:close/>
                  <a:moveTo>
                    <a:pt x="2597" y="39210"/>
                  </a:moveTo>
                  <a:lnTo>
                    <a:pt x="1559" y="39729"/>
                  </a:lnTo>
                  <a:lnTo>
                    <a:pt x="780" y="40768"/>
                  </a:lnTo>
                  <a:lnTo>
                    <a:pt x="520" y="42066"/>
                  </a:lnTo>
                  <a:lnTo>
                    <a:pt x="1" y="49337"/>
                  </a:lnTo>
                  <a:lnTo>
                    <a:pt x="1" y="51933"/>
                  </a:lnTo>
                  <a:lnTo>
                    <a:pt x="260" y="53232"/>
                  </a:lnTo>
                  <a:lnTo>
                    <a:pt x="780" y="54011"/>
                  </a:lnTo>
                  <a:lnTo>
                    <a:pt x="1818" y="54790"/>
                  </a:lnTo>
                  <a:lnTo>
                    <a:pt x="3117" y="55049"/>
                  </a:lnTo>
                  <a:lnTo>
                    <a:pt x="4155" y="54790"/>
                  </a:lnTo>
                  <a:lnTo>
                    <a:pt x="5194" y="54270"/>
                  </a:lnTo>
                  <a:lnTo>
                    <a:pt x="5973" y="53232"/>
                  </a:lnTo>
                  <a:lnTo>
                    <a:pt x="6233" y="51933"/>
                  </a:lnTo>
                  <a:lnTo>
                    <a:pt x="6233" y="49596"/>
                  </a:lnTo>
                  <a:lnTo>
                    <a:pt x="6752" y="42326"/>
                  </a:lnTo>
                  <a:lnTo>
                    <a:pt x="6492" y="41287"/>
                  </a:lnTo>
                  <a:lnTo>
                    <a:pt x="5973" y="40249"/>
                  </a:lnTo>
                  <a:lnTo>
                    <a:pt x="4934" y="39470"/>
                  </a:lnTo>
                  <a:lnTo>
                    <a:pt x="3896" y="39210"/>
                  </a:lnTo>
                  <a:close/>
                </a:path>
              </a:pathLst>
            </a:cu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19"/>
            <p:cNvSpPr/>
            <p:nvPr/>
          </p:nvSpPr>
          <p:spPr>
            <a:xfrm>
              <a:off x="2673950" y="4938050"/>
              <a:ext cx="246700" cy="344100"/>
            </a:xfrm>
            <a:custGeom>
              <a:rect b="b" l="l" r="r" t="t"/>
              <a:pathLst>
                <a:path extrusionOk="0" h="13764" w="9868">
                  <a:moveTo>
                    <a:pt x="2338" y="1"/>
                  </a:moveTo>
                  <a:lnTo>
                    <a:pt x="1299" y="780"/>
                  </a:lnTo>
                  <a:lnTo>
                    <a:pt x="520" y="1559"/>
                  </a:lnTo>
                  <a:lnTo>
                    <a:pt x="260" y="2857"/>
                  </a:lnTo>
                  <a:lnTo>
                    <a:pt x="1" y="9089"/>
                  </a:lnTo>
                  <a:lnTo>
                    <a:pt x="2597" y="11426"/>
                  </a:lnTo>
                  <a:lnTo>
                    <a:pt x="4934" y="13244"/>
                  </a:lnTo>
                  <a:lnTo>
                    <a:pt x="5713" y="13503"/>
                  </a:lnTo>
                  <a:lnTo>
                    <a:pt x="6752" y="13763"/>
                  </a:lnTo>
                  <a:lnTo>
                    <a:pt x="7531" y="13763"/>
                  </a:lnTo>
                  <a:lnTo>
                    <a:pt x="8050" y="13503"/>
                  </a:lnTo>
                  <a:lnTo>
                    <a:pt x="8829" y="12984"/>
                  </a:lnTo>
                  <a:lnTo>
                    <a:pt x="9349" y="12465"/>
                  </a:lnTo>
                  <a:lnTo>
                    <a:pt x="9868" y="11166"/>
                  </a:lnTo>
                  <a:lnTo>
                    <a:pt x="9868" y="10128"/>
                  </a:lnTo>
                  <a:lnTo>
                    <a:pt x="9349" y="8829"/>
                  </a:lnTo>
                  <a:lnTo>
                    <a:pt x="8570" y="8050"/>
                  </a:lnTo>
                  <a:lnTo>
                    <a:pt x="6752" y="6752"/>
                  </a:lnTo>
                  <a:lnTo>
                    <a:pt x="6233" y="6233"/>
                  </a:lnTo>
                  <a:lnTo>
                    <a:pt x="6492" y="3117"/>
                  </a:lnTo>
                  <a:lnTo>
                    <a:pt x="6233" y="2078"/>
                  </a:lnTo>
                  <a:lnTo>
                    <a:pt x="5713" y="1039"/>
                  </a:lnTo>
                  <a:lnTo>
                    <a:pt x="4675" y="260"/>
                  </a:lnTo>
                  <a:lnTo>
                    <a:pt x="3636" y="1"/>
                  </a:lnTo>
                  <a:close/>
                </a:path>
              </a:pathLst>
            </a:cu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19"/>
            <p:cNvSpPr/>
            <p:nvPr/>
          </p:nvSpPr>
          <p:spPr>
            <a:xfrm>
              <a:off x="2966075" y="5223700"/>
              <a:ext cx="1694350" cy="253175"/>
            </a:xfrm>
            <a:custGeom>
              <a:rect b="b" l="l" r="r" t="t"/>
              <a:pathLst>
                <a:path extrusionOk="0" h="10127" w="67774">
                  <a:moveTo>
                    <a:pt x="2857" y="0"/>
                  </a:moveTo>
                  <a:lnTo>
                    <a:pt x="1818" y="260"/>
                  </a:lnTo>
                  <a:lnTo>
                    <a:pt x="780" y="1039"/>
                  </a:lnTo>
                  <a:lnTo>
                    <a:pt x="1" y="2077"/>
                  </a:lnTo>
                  <a:lnTo>
                    <a:pt x="1" y="3376"/>
                  </a:lnTo>
                  <a:lnTo>
                    <a:pt x="260" y="4414"/>
                  </a:lnTo>
                  <a:lnTo>
                    <a:pt x="1039" y="5453"/>
                  </a:lnTo>
                  <a:lnTo>
                    <a:pt x="2078" y="5972"/>
                  </a:lnTo>
                  <a:lnTo>
                    <a:pt x="6492" y="7271"/>
                  </a:lnTo>
                  <a:lnTo>
                    <a:pt x="11166" y="8309"/>
                  </a:lnTo>
                  <a:lnTo>
                    <a:pt x="11685" y="8309"/>
                  </a:lnTo>
                  <a:lnTo>
                    <a:pt x="12724" y="8050"/>
                  </a:lnTo>
                  <a:lnTo>
                    <a:pt x="13763" y="7530"/>
                  </a:lnTo>
                  <a:lnTo>
                    <a:pt x="14282" y="6751"/>
                  </a:lnTo>
                  <a:lnTo>
                    <a:pt x="14801" y="5713"/>
                  </a:lnTo>
                  <a:lnTo>
                    <a:pt x="14801" y="4674"/>
                  </a:lnTo>
                  <a:lnTo>
                    <a:pt x="14282" y="3376"/>
                  </a:lnTo>
                  <a:lnTo>
                    <a:pt x="13503" y="2597"/>
                  </a:lnTo>
                  <a:lnTo>
                    <a:pt x="12205" y="2077"/>
                  </a:lnTo>
                  <a:lnTo>
                    <a:pt x="8050" y="1298"/>
                  </a:lnTo>
                  <a:lnTo>
                    <a:pt x="4155" y="0"/>
                  </a:lnTo>
                  <a:close/>
                  <a:moveTo>
                    <a:pt x="64917" y="0"/>
                  </a:moveTo>
                  <a:lnTo>
                    <a:pt x="63878" y="260"/>
                  </a:lnTo>
                  <a:lnTo>
                    <a:pt x="59983" y="1298"/>
                  </a:lnTo>
                  <a:lnTo>
                    <a:pt x="55569" y="2337"/>
                  </a:lnTo>
                  <a:lnTo>
                    <a:pt x="54271" y="2597"/>
                  </a:lnTo>
                  <a:lnTo>
                    <a:pt x="53492" y="3635"/>
                  </a:lnTo>
                  <a:lnTo>
                    <a:pt x="52972" y="4674"/>
                  </a:lnTo>
                  <a:lnTo>
                    <a:pt x="52972" y="5972"/>
                  </a:lnTo>
                  <a:lnTo>
                    <a:pt x="53492" y="7011"/>
                  </a:lnTo>
                  <a:lnTo>
                    <a:pt x="54011" y="7790"/>
                  </a:lnTo>
                  <a:lnTo>
                    <a:pt x="55050" y="8309"/>
                  </a:lnTo>
                  <a:lnTo>
                    <a:pt x="56608" y="8309"/>
                  </a:lnTo>
                  <a:lnTo>
                    <a:pt x="61282" y="7271"/>
                  </a:lnTo>
                  <a:lnTo>
                    <a:pt x="65696" y="6232"/>
                  </a:lnTo>
                  <a:lnTo>
                    <a:pt x="66735" y="5453"/>
                  </a:lnTo>
                  <a:lnTo>
                    <a:pt x="67514" y="4674"/>
                  </a:lnTo>
                  <a:lnTo>
                    <a:pt x="67773" y="3376"/>
                  </a:lnTo>
                  <a:lnTo>
                    <a:pt x="67773" y="2077"/>
                  </a:lnTo>
                  <a:lnTo>
                    <a:pt x="66994" y="1039"/>
                  </a:lnTo>
                  <a:lnTo>
                    <a:pt x="66215" y="260"/>
                  </a:lnTo>
                  <a:lnTo>
                    <a:pt x="64917" y="0"/>
                  </a:lnTo>
                  <a:close/>
                  <a:moveTo>
                    <a:pt x="19735" y="3376"/>
                  </a:moveTo>
                  <a:lnTo>
                    <a:pt x="18437" y="4155"/>
                  </a:lnTo>
                  <a:lnTo>
                    <a:pt x="17917" y="4934"/>
                  </a:lnTo>
                  <a:lnTo>
                    <a:pt x="17398" y="6232"/>
                  </a:lnTo>
                  <a:lnTo>
                    <a:pt x="17658" y="7271"/>
                  </a:lnTo>
                  <a:lnTo>
                    <a:pt x="18177" y="8309"/>
                  </a:lnTo>
                  <a:lnTo>
                    <a:pt x="18956" y="9088"/>
                  </a:lnTo>
                  <a:lnTo>
                    <a:pt x="20254" y="9608"/>
                  </a:lnTo>
                  <a:lnTo>
                    <a:pt x="29343" y="10127"/>
                  </a:lnTo>
                  <a:lnTo>
                    <a:pt x="30641" y="9867"/>
                  </a:lnTo>
                  <a:lnTo>
                    <a:pt x="31680" y="9088"/>
                  </a:lnTo>
                  <a:lnTo>
                    <a:pt x="32199" y="8309"/>
                  </a:lnTo>
                  <a:lnTo>
                    <a:pt x="32459" y="7011"/>
                  </a:lnTo>
                  <a:lnTo>
                    <a:pt x="32459" y="5713"/>
                  </a:lnTo>
                  <a:lnTo>
                    <a:pt x="31680" y="4934"/>
                  </a:lnTo>
                  <a:lnTo>
                    <a:pt x="30641" y="4155"/>
                  </a:lnTo>
                  <a:lnTo>
                    <a:pt x="29602" y="3895"/>
                  </a:lnTo>
                  <a:lnTo>
                    <a:pt x="20774" y="3376"/>
                  </a:lnTo>
                  <a:close/>
                  <a:moveTo>
                    <a:pt x="47000" y="3376"/>
                  </a:moveTo>
                  <a:lnTo>
                    <a:pt x="38171" y="3895"/>
                  </a:lnTo>
                  <a:lnTo>
                    <a:pt x="37133" y="4155"/>
                  </a:lnTo>
                  <a:lnTo>
                    <a:pt x="36094" y="4934"/>
                  </a:lnTo>
                  <a:lnTo>
                    <a:pt x="35575" y="5713"/>
                  </a:lnTo>
                  <a:lnTo>
                    <a:pt x="35315" y="7011"/>
                  </a:lnTo>
                  <a:lnTo>
                    <a:pt x="35575" y="8309"/>
                  </a:lnTo>
                  <a:lnTo>
                    <a:pt x="36094" y="9088"/>
                  </a:lnTo>
                  <a:lnTo>
                    <a:pt x="37133" y="9867"/>
                  </a:lnTo>
                  <a:lnTo>
                    <a:pt x="38431" y="10127"/>
                  </a:lnTo>
                  <a:lnTo>
                    <a:pt x="47519" y="9608"/>
                  </a:lnTo>
                  <a:lnTo>
                    <a:pt x="48818" y="9088"/>
                  </a:lnTo>
                  <a:lnTo>
                    <a:pt x="49597" y="8569"/>
                  </a:lnTo>
                  <a:lnTo>
                    <a:pt x="50116" y="7530"/>
                  </a:lnTo>
                  <a:lnTo>
                    <a:pt x="50376" y="6232"/>
                  </a:lnTo>
                  <a:lnTo>
                    <a:pt x="50116" y="4934"/>
                  </a:lnTo>
                  <a:lnTo>
                    <a:pt x="49337" y="4155"/>
                  </a:lnTo>
                  <a:lnTo>
                    <a:pt x="48298" y="3376"/>
                  </a:lnTo>
                  <a:close/>
                </a:path>
              </a:pathLst>
            </a:cu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19"/>
            <p:cNvSpPr/>
            <p:nvPr/>
          </p:nvSpPr>
          <p:spPr>
            <a:xfrm>
              <a:off x="4712325" y="4944550"/>
              <a:ext cx="246700" cy="344075"/>
            </a:xfrm>
            <a:custGeom>
              <a:rect b="b" l="l" r="r" t="t"/>
              <a:pathLst>
                <a:path extrusionOk="0" h="13763" w="9868">
                  <a:moveTo>
                    <a:pt x="6232" y="0"/>
                  </a:moveTo>
                  <a:lnTo>
                    <a:pt x="5194" y="260"/>
                  </a:lnTo>
                  <a:lnTo>
                    <a:pt x="4155" y="1039"/>
                  </a:lnTo>
                  <a:lnTo>
                    <a:pt x="3636" y="2078"/>
                  </a:lnTo>
                  <a:lnTo>
                    <a:pt x="3376" y="3376"/>
                  </a:lnTo>
                  <a:lnTo>
                    <a:pt x="3636" y="6492"/>
                  </a:lnTo>
                  <a:lnTo>
                    <a:pt x="2857" y="6752"/>
                  </a:lnTo>
                  <a:lnTo>
                    <a:pt x="1299" y="8050"/>
                  </a:lnTo>
                  <a:lnTo>
                    <a:pt x="520" y="8829"/>
                  </a:lnTo>
                  <a:lnTo>
                    <a:pt x="0" y="9868"/>
                  </a:lnTo>
                  <a:lnTo>
                    <a:pt x="0" y="11166"/>
                  </a:lnTo>
                  <a:lnTo>
                    <a:pt x="520" y="12205"/>
                  </a:lnTo>
                  <a:lnTo>
                    <a:pt x="1039" y="12984"/>
                  </a:lnTo>
                  <a:lnTo>
                    <a:pt x="1558" y="13503"/>
                  </a:lnTo>
                  <a:lnTo>
                    <a:pt x="2337" y="13763"/>
                  </a:lnTo>
                  <a:lnTo>
                    <a:pt x="3895" y="13763"/>
                  </a:lnTo>
                  <a:lnTo>
                    <a:pt x="4674" y="13243"/>
                  </a:lnTo>
                  <a:lnTo>
                    <a:pt x="7011" y="11685"/>
                  </a:lnTo>
                  <a:lnTo>
                    <a:pt x="9868" y="9348"/>
                  </a:lnTo>
                  <a:lnTo>
                    <a:pt x="9608" y="2857"/>
                  </a:lnTo>
                  <a:lnTo>
                    <a:pt x="9348" y="1818"/>
                  </a:lnTo>
                  <a:lnTo>
                    <a:pt x="8569" y="779"/>
                  </a:lnTo>
                  <a:lnTo>
                    <a:pt x="7531" y="260"/>
                  </a:lnTo>
                  <a:lnTo>
                    <a:pt x="6232" y="0"/>
                  </a:lnTo>
                  <a:close/>
                </a:path>
              </a:pathLst>
            </a:cu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19"/>
            <p:cNvSpPr/>
            <p:nvPr/>
          </p:nvSpPr>
          <p:spPr>
            <a:xfrm>
              <a:off x="4705825" y="3477450"/>
              <a:ext cx="233725" cy="1376250"/>
            </a:xfrm>
            <a:custGeom>
              <a:rect b="b" l="l" r="r" t="t"/>
              <a:pathLst>
                <a:path extrusionOk="0" h="55050" w="9349">
                  <a:moveTo>
                    <a:pt x="2857" y="0"/>
                  </a:moveTo>
                  <a:lnTo>
                    <a:pt x="1818" y="260"/>
                  </a:lnTo>
                  <a:lnTo>
                    <a:pt x="780" y="1039"/>
                  </a:lnTo>
                  <a:lnTo>
                    <a:pt x="260" y="2077"/>
                  </a:lnTo>
                  <a:lnTo>
                    <a:pt x="1" y="3376"/>
                  </a:lnTo>
                  <a:lnTo>
                    <a:pt x="780" y="12983"/>
                  </a:lnTo>
                  <a:lnTo>
                    <a:pt x="1039" y="14282"/>
                  </a:lnTo>
                  <a:lnTo>
                    <a:pt x="1559" y="15061"/>
                  </a:lnTo>
                  <a:lnTo>
                    <a:pt x="2597" y="15840"/>
                  </a:lnTo>
                  <a:lnTo>
                    <a:pt x="3896" y="15840"/>
                  </a:lnTo>
                  <a:lnTo>
                    <a:pt x="5194" y="15580"/>
                  </a:lnTo>
                  <a:lnTo>
                    <a:pt x="6233" y="14801"/>
                  </a:lnTo>
                  <a:lnTo>
                    <a:pt x="6752" y="13762"/>
                  </a:lnTo>
                  <a:lnTo>
                    <a:pt x="7012" y="12724"/>
                  </a:lnTo>
                  <a:lnTo>
                    <a:pt x="6233" y="2856"/>
                  </a:lnTo>
                  <a:lnTo>
                    <a:pt x="5973" y="1558"/>
                  </a:lnTo>
                  <a:lnTo>
                    <a:pt x="5194" y="779"/>
                  </a:lnTo>
                  <a:lnTo>
                    <a:pt x="4155" y="0"/>
                  </a:lnTo>
                  <a:close/>
                  <a:moveTo>
                    <a:pt x="4155" y="19475"/>
                  </a:moveTo>
                  <a:lnTo>
                    <a:pt x="3117" y="19735"/>
                  </a:lnTo>
                  <a:lnTo>
                    <a:pt x="2078" y="20514"/>
                  </a:lnTo>
                  <a:lnTo>
                    <a:pt x="1559" y="21552"/>
                  </a:lnTo>
                  <a:lnTo>
                    <a:pt x="1299" y="22851"/>
                  </a:lnTo>
                  <a:lnTo>
                    <a:pt x="2078" y="32718"/>
                  </a:lnTo>
                  <a:lnTo>
                    <a:pt x="2338" y="33757"/>
                  </a:lnTo>
                  <a:lnTo>
                    <a:pt x="3117" y="34795"/>
                  </a:lnTo>
                  <a:lnTo>
                    <a:pt x="3896" y="35315"/>
                  </a:lnTo>
                  <a:lnTo>
                    <a:pt x="5194" y="35574"/>
                  </a:lnTo>
                  <a:lnTo>
                    <a:pt x="5454" y="35574"/>
                  </a:lnTo>
                  <a:lnTo>
                    <a:pt x="6492" y="35315"/>
                  </a:lnTo>
                  <a:lnTo>
                    <a:pt x="7531" y="34536"/>
                  </a:lnTo>
                  <a:lnTo>
                    <a:pt x="8050" y="33497"/>
                  </a:lnTo>
                  <a:lnTo>
                    <a:pt x="8310" y="32199"/>
                  </a:lnTo>
                  <a:lnTo>
                    <a:pt x="7531" y="22331"/>
                  </a:lnTo>
                  <a:lnTo>
                    <a:pt x="7271" y="21293"/>
                  </a:lnTo>
                  <a:lnTo>
                    <a:pt x="6492" y="20254"/>
                  </a:lnTo>
                  <a:lnTo>
                    <a:pt x="5454" y="19735"/>
                  </a:lnTo>
                  <a:lnTo>
                    <a:pt x="4155" y="19475"/>
                  </a:lnTo>
                  <a:close/>
                  <a:moveTo>
                    <a:pt x="5713" y="39210"/>
                  </a:moveTo>
                  <a:lnTo>
                    <a:pt x="4415" y="39469"/>
                  </a:lnTo>
                  <a:lnTo>
                    <a:pt x="3376" y="40248"/>
                  </a:lnTo>
                  <a:lnTo>
                    <a:pt x="2857" y="41287"/>
                  </a:lnTo>
                  <a:lnTo>
                    <a:pt x="2597" y="42326"/>
                  </a:lnTo>
                  <a:lnTo>
                    <a:pt x="3117" y="49596"/>
                  </a:lnTo>
                  <a:lnTo>
                    <a:pt x="3117" y="51933"/>
                  </a:lnTo>
                  <a:lnTo>
                    <a:pt x="3376" y="53231"/>
                  </a:lnTo>
                  <a:lnTo>
                    <a:pt x="4155" y="54270"/>
                  </a:lnTo>
                  <a:lnTo>
                    <a:pt x="5194" y="54789"/>
                  </a:lnTo>
                  <a:lnTo>
                    <a:pt x="6233" y="55049"/>
                  </a:lnTo>
                  <a:lnTo>
                    <a:pt x="6492" y="55049"/>
                  </a:lnTo>
                  <a:lnTo>
                    <a:pt x="7531" y="54789"/>
                  </a:lnTo>
                  <a:lnTo>
                    <a:pt x="8570" y="54270"/>
                  </a:lnTo>
                  <a:lnTo>
                    <a:pt x="9349" y="53231"/>
                  </a:lnTo>
                  <a:lnTo>
                    <a:pt x="9349" y="51933"/>
                  </a:lnTo>
                  <a:lnTo>
                    <a:pt x="9349" y="49336"/>
                  </a:lnTo>
                  <a:lnTo>
                    <a:pt x="8829" y="42066"/>
                  </a:lnTo>
                  <a:lnTo>
                    <a:pt x="8570" y="40768"/>
                  </a:lnTo>
                  <a:lnTo>
                    <a:pt x="7791" y="39989"/>
                  </a:lnTo>
                  <a:lnTo>
                    <a:pt x="6752" y="39210"/>
                  </a:lnTo>
                  <a:close/>
                </a:path>
              </a:pathLst>
            </a:cu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19"/>
            <p:cNvSpPr/>
            <p:nvPr/>
          </p:nvSpPr>
          <p:spPr>
            <a:xfrm>
              <a:off x="4679875" y="3113900"/>
              <a:ext cx="162300" cy="272675"/>
            </a:xfrm>
            <a:custGeom>
              <a:rect b="b" l="l" r="r" t="t"/>
              <a:pathLst>
                <a:path extrusionOk="0" h="10907" w="6492">
                  <a:moveTo>
                    <a:pt x="2856" y="1"/>
                  </a:moveTo>
                  <a:lnTo>
                    <a:pt x="1818" y="260"/>
                  </a:lnTo>
                  <a:lnTo>
                    <a:pt x="779" y="1039"/>
                  </a:lnTo>
                  <a:lnTo>
                    <a:pt x="260" y="2078"/>
                  </a:lnTo>
                  <a:lnTo>
                    <a:pt x="0" y="3376"/>
                  </a:lnTo>
                  <a:lnTo>
                    <a:pt x="260" y="8050"/>
                  </a:lnTo>
                  <a:lnTo>
                    <a:pt x="779" y="9089"/>
                  </a:lnTo>
                  <a:lnTo>
                    <a:pt x="1298" y="10128"/>
                  </a:lnTo>
                  <a:lnTo>
                    <a:pt x="2337" y="10647"/>
                  </a:lnTo>
                  <a:lnTo>
                    <a:pt x="3376" y="10907"/>
                  </a:lnTo>
                  <a:lnTo>
                    <a:pt x="3635" y="10907"/>
                  </a:lnTo>
                  <a:lnTo>
                    <a:pt x="4934" y="10647"/>
                  </a:lnTo>
                  <a:lnTo>
                    <a:pt x="5713" y="9868"/>
                  </a:lnTo>
                  <a:lnTo>
                    <a:pt x="6492" y="8829"/>
                  </a:lnTo>
                  <a:lnTo>
                    <a:pt x="6492" y="7531"/>
                  </a:lnTo>
                  <a:lnTo>
                    <a:pt x="6232" y="2857"/>
                  </a:lnTo>
                  <a:lnTo>
                    <a:pt x="5972" y="1818"/>
                  </a:lnTo>
                  <a:lnTo>
                    <a:pt x="5193" y="780"/>
                  </a:lnTo>
                  <a:lnTo>
                    <a:pt x="4155" y="260"/>
                  </a:lnTo>
                  <a:lnTo>
                    <a:pt x="2856" y="1"/>
                  </a:lnTo>
                  <a:close/>
                </a:path>
              </a:pathLst>
            </a:cu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19"/>
            <p:cNvSpPr/>
            <p:nvPr/>
          </p:nvSpPr>
          <p:spPr>
            <a:xfrm>
              <a:off x="2122175" y="2036300"/>
              <a:ext cx="3375650" cy="2882300"/>
            </a:xfrm>
            <a:custGeom>
              <a:rect b="b" l="l" r="r" t="t"/>
              <a:pathLst>
                <a:path extrusionOk="0" h="115292" w="135026">
                  <a:moveTo>
                    <a:pt x="51414" y="0"/>
                  </a:moveTo>
                  <a:lnTo>
                    <a:pt x="50115" y="260"/>
                  </a:lnTo>
                  <a:lnTo>
                    <a:pt x="49336" y="779"/>
                  </a:lnTo>
                  <a:lnTo>
                    <a:pt x="48557" y="1818"/>
                  </a:lnTo>
                  <a:lnTo>
                    <a:pt x="48298" y="3116"/>
                  </a:lnTo>
                  <a:lnTo>
                    <a:pt x="48557" y="4155"/>
                  </a:lnTo>
                  <a:lnTo>
                    <a:pt x="49336" y="5194"/>
                  </a:lnTo>
                  <a:lnTo>
                    <a:pt x="50375" y="5973"/>
                  </a:lnTo>
                  <a:lnTo>
                    <a:pt x="51414" y="6232"/>
                  </a:lnTo>
                  <a:lnTo>
                    <a:pt x="60762" y="6232"/>
                  </a:lnTo>
                  <a:lnTo>
                    <a:pt x="62060" y="5973"/>
                  </a:lnTo>
                  <a:lnTo>
                    <a:pt x="63099" y="5194"/>
                  </a:lnTo>
                  <a:lnTo>
                    <a:pt x="63618" y="4155"/>
                  </a:lnTo>
                  <a:lnTo>
                    <a:pt x="63878" y="3116"/>
                  </a:lnTo>
                  <a:lnTo>
                    <a:pt x="63618" y="1818"/>
                  </a:lnTo>
                  <a:lnTo>
                    <a:pt x="63099" y="779"/>
                  </a:lnTo>
                  <a:lnTo>
                    <a:pt x="62060" y="260"/>
                  </a:lnTo>
                  <a:lnTo>
                    <a:pt x="60762" y="0"/>
                  </a:lnTo>
                  <a:close/>
                  <a:moveTo>
                    <a:pt x="70110" y="0"/>
                  </a:moveTo>
                  <a:lnTo>
                    <a:pt x="68811" y="260"/>
                  </a:lnTo>
                  <a:lnTo>
                    <a:pt x="68032" y="779"/>
                  </a:lnTo>
                  <a:lnTo>
                    <a:pt x="67253" y="1818"/>
                  </a:lnTo>
                  <a:lnTo>
                    <a:pt x="66994" y="3116"/>
                  </a:lnTo>
                  <a:lnTo>
                    <a:pt x="67253" y="4155"/>
                  </a:lnTo>
                  <a:lnTo>
                    <a:pt x="68032" y="5194"/>
                  </a:lnTo>
                  <a:lnTo>
                    <a:pt x="68811" y="5973"/>
                  </a:lnTo>
                  <a:lnTo>
                    <a:pt x="70110" y="6232"/>
                  </a:lnTo>
                  <a:lnTo>
                    <a:pt x="79458" y="6232"/>
                  </a:lnTo>
                  <a:lnTo>
                    <a:pt x="80756" y="5973"/>
                  </a:lnTo>
                  <a:lnTo>
                    <a:pt x="81795" y="5194"/>
                  </a:lnTo>
                  <a:lnTo>
                    <a:pt x="82314" y="4155"/>
                  </a:lnTo>
                  <a:lnTo>
                    <a:pt x="82574" y="3116"/>
                  </a:lnTo>
                  <a:lnTo>
                    <a:pt x="82314" y="1818"/>
                  </a:lnTo>
                  <a:lnTo>
                    <a:pt x="81795" y="779"/>
                  </a:lnTo>
                  <a:lnTo>
                    <a:pt x="80756" y="260"/>
                  </a:lnTo>
                  <a:lnTo>
                    <a:pt x="79458" y="0"/>
                  </a:lnTo>
                  <a:close/>
                  <a:moveTo>
                    <a:pt x="87767" y="260"/>
                  </a:moveTo>
                  <a:lnTo>
                    <a:pt x="86728" y="779"/>
                  </a:lnTo>
                  <a:lnTo>
                    <a:pt x="85949" y="1818"/>
                  </a:lnTo>
                  <a:lnTo>
                    <a:pt x="85690" y="3116"/>
                  </a:lnTo>
                  <a:lnTo>
                    <a:pt x="85949" y="4155"/>
                  </a:lnTo>
                  <a:lnTo>
                    <a:pt x="86469" y="5194"/>
                  </a:lnTo>
                  <a:lnTo>
                    <a:pt x="87507" y="5973"/>
                  </a:lnTo>
                  <a:lnTo>
                    <a:pt x="88546" y="6232"/>
                  </a:lnTo>
                  <a:lnTo>
                    <a:pt x="92960" y="7011"/>
                  </a:lnTo>
                  <a:lnTo>
                    <a:pt x="97375" y="7790"/>
                  </a:lnTo>
                  <a:lnTo>
                    <a:pt x="98154" y="7790"/>
                  </a:lnTo>
                  <a:lnTo>
                    <a:pt x="98933" y="7531"/>
                  </a:lnTo>
                  <a:lnTo>
                    <a:pt x="99971" y="7271"/>
                  </a:lnTo>
                  <a:lnTo>
                    <a:pt x="100750" y="6492"/>
                  </a:lnTo>
                  <a:lnTo>
                    <a:pt x="101010" y="5453"/>
                  </a:lnTo>
                  <a:lnTo>
                    <a:pt x="101010" y="4155"/>
                  </a:lnTo>
                  <a:lnTo>
                    <a:pt x="100750" y="3116"/>
                  </a:lnTo>
                  <a:lnTo>
                    <a:pt x="99971" y="2078"/>
                  </a:lnTo>
                  <a:lnTo>
                    <a:pt x="98673" y="1558"/>
                  </a:lnTo>
                  <a:lnTo>
                    <a:pt x="93999" y="779"/>
                  </a:lnTo>
                  <a:lnTo>
                    <a:pt x="89065" y="260"/>
                  </a:lnTo>
                  <a:close/>
                  <a:moveTo>
                    <a:pt x="41806" y="520"/>
                  </a:moveTo>
                  <a:lnTo>
                    <a:pt x="36613" y="1558"/>
                  </a:lnTo>
                  <a:lnTo>
                    <a:pt x="32199" y="2857"/>
                  </a:lnTo>
                  <a:lnTo>
                    <a:pt x="30900" y="3376"/>
                  </a:lnTo>
                  <a:lnTo>
                    <a:pt x="30381" y="4415"/>
                  </a:lnTo>
                  <a:lnTo>
                    <a:pt x="29862" y="5453"/>
                  </a:lnTo>
                  <a:lnTo>
                    <a:pt x="30121" y="6752"/>
                  </a:lnTo>
                  <a:lnTo>
                    <a:pt x="30641" y="7790"/>
                  </a:lnTo>
                  <a:lnTo>
                    <a:pt x="31160" y="8310"/>
                  </a:lnTo>
                  <a:lnTo>
                    <a:pt x="32199" y="8829"/>
                  </a:lnTo>
                  <a:lnTo>
                    <a:pt x="34016" y="8829"/>
                  </a:lnTo>
                  <a:lnTo>
                    <a:pt x="38171" y="7531"/>
                  </a:lnTo>
                  <a:lnTo>
                    <a:pt x="42585" y="6752"/>
                  </a:lnTo>
                  <a:lnTo>
                    <a:pt x="43624" y="6492"/>
                  </a:lnTo>
                  <a:lnTo>
                    <a:pt x="44662" y="5453"/>
                  </a:lnTo>
                  <a:lnTo>
                    <a:pt x="45182" y="4415"/>
                  </a:lnTo>
                  <a:lnTo>
                    <a:pt x="45182" y="3376"/>
                  </a:lnTo>
                  <a:lnTo>
                    <a:pt x="44922" y="2078"/>
                  </a:lnTo>
                  <a:lnTo>
                    <a:pt x="43883" y="1299"/>
                  </a:lnTo>
                  <a:lnTo>
                    <a:pt x="42845" y="779"/>
                  </a:lnTo>
                  <a:lnTo>
                    <a:pt x="41806" y="520"/>
                  </a:lnTo>
                  <a:close/>
                  <a:moveTo>
                    <a:pt x="106982" y="4674"/>
                  </a:moveTo>
                  <a:lnTo>
                    <a:pt x="105684" y="4934"/>
                  </a:lnTo>
                  <a:lnTo>
                    <a:pt x="104645" y="5453"/>
                  </a:lnTo>
                  <a:lnTo>
                    <a:pt x="104126" y="6492"/>
                  </a:lnTo>
                  <a:lnTo>
                    <a:pt x="103606" y="7531"/>
                  </a:lnTo>
                  <a:lnTo>
                    <a:pt x="103866" y="8829"/>
                  </a:lnTo>
                  <a:lnTo>
                    <a:pt x="104385" y="9868"/>
                  </a:lnTo>
                  <a:lnTo>
                    <a:pt x="105424" y="10647"/>
                  </a:lnTo>
                  <a:lnTo>
                    <a:pt x="109319" y="12724"/>
                  </a:lnTo>
                  <a:lnTo>
                    <a:pt x="112695" y="15321"/>
                  </a:lnTo>
                  <a:lnTo>
                    <a:pt x="113474" y="15840"/>
                  </a:lnTo>
                  <a:lnTo>
                    <a:pt x="114512" y="16100"/>
                  </a:lnTo>
                  <a:lnTo>
                    <a:pt x="115811" y="15840"/>
                  </a:lnTo>
                  <a:lnTo>
                    <a:pt x="116849" y="15061"/>
                  </a:lnTo>
                  <a:lnTo>
                    <a:pt x="117628" y="13763"/>
                  </a:lnTo>
                  <a:lnTo>
                    <a:pt x="117628" y="12724"/>
                  </a:lnTo>
                  <a:lnTo>
                    <a:pt x="117369" y="11426"/>
                  </a:lnTo>
                  <a:lnTo>
                    <a:pt x="116590" y="10647"/>
                  </a:lnTo>
                  <a:lnTo>
                    <a:pt x="114772" y="9089"/>
                  </a:lnTo>
                  <a:lnTo>
                    <a:pt x="112695" y="7531"/>
                  </a:lnTo>
                  <a:lnTo>
                    <a:pt x="110358" y="6232"/>
                  </a:lnTo>
                  <a:lnTo>
                    <a:pt x="108280" y="4934"/>
                  </a:lnTo>
                  <a:lnTo>
                    <a:pt x="106982" y="4674"/>
                  </a:lnTo>
                  <a:close/>
                  <a:moveTo>
                    <a:pt x="24149" y="6492"/>
                  </a:moveTo>
                  <a:lnTo>
                    <a:pt x="22851" y="7011"/>
                  </a:lnTo>
                  <a:lnTo>
                    <a:pt x="20773" y="8569"/>
                  </a:lnTo>
                  <a:lnTo>
                    <a:pt x="18696" y="10127"/>
                  </a:lnTo>
                  <a:lnTo>
                    <a:pt x="16878" y="11685"/>
                  </a:lnTo>
                  <a:lnTo>
                    <a:pt x="15061" y="13503"/>
                  </a:lnTo>
                  <a:lnTo>
                    <a:pt x="14541" y="14542"/>
                  </a:lnTo>
                  <a:lnTo>
                    <a:pt x="14282" y="15580"/>
                  </a:lnTo>
                  <a:lnTo>
                    <a:pt x="14541" y="16879"/>
                  </a:lnTo>
                  <a:lnTo>
                    <a:pt x="15320" y="17917"/>
                  </a:lnTo>
                  <a:lnTo>
                    <a:pt x="16359" y="18437"/>
                  </a:lnTo>
                  <a:lnTo>
                    <a:pt x="17398" y="18696"/>
                  </a:lnTo>
                  <a:lnTo>
                    <a:pt x="18696" y="18437"/>
                  </a:lnTo>
                  <a:lnTo>
                    <a:pt x="19735" y="17658"/>
                  </a:lnTo>
                  <a:lnTo>
                    <a:pt x="22851" y="14801"/>
                  </a:lnTo>
                  <a:lnTo>
                    <a:pt x="26226" y="12464"/>
                  </a:lnTo>
                  <a:lnTo>
                    <a:pt x="27265" y="11426"/>
                  </a:lnTo>
                  <a:lnTo>
                    <a:pt x="27525" y="10387"/>
                  </a:lnTo>
                  <a:lnTo>
                    <a:pt x="27784" y="9089"/>
                  </a:lnTo>
                  <a:lnTo>
                    <a:pt x="27265" y="8050"/>
                  </a:lnTo>
                  <a:lnTo>
                    <a:pt x="26486" y="7271"/>
                  </a:lnTo>
                  <a:lnTo>
                    <a:pt x="25447" y="6752"/>
                  </a:lnTo>
                  <a:lnTo>
                    <a:pt x="24149" y="6492"/>
                  </a:lnTo>
                  <a:close/>
                  <a:moveTo>
                    <a:pt x="120225" y="16879"/>
                  </a:moveTo>
                  <a:lnTo>
                    <a:pt x="118927" y="17398"/>
                  </a:lnTo>
                  <a:lnTo>
                    <a:pt x="118148" y="18177"/>
                  </a:lnTo>
                  <a:lnTo>
                    <a:pt x="117628" y="19216"/>
                  </a:lnTo>
                  <a:lnTo>
                    <a:pt x="117628" y="20514"/>
                  </a:lnTo>
                  <a:lnTo>
                    <a:pt x="118148" y="21553"/>
                  </a:lnTo>
                  <a:lnTo>
                    <a:pt x="120225" y="25188"/>
                  </a:lnTo>
                  <a:lnTo>
                    <a:pt x="122043" y="29343"/>
                  </a:lnTo>
                  <a:lnTo>
                    <a:pt x="122562" y="30122"/>
                  </a:lnTo>
                  <a:lnTo>
                    <a:pt x="123341" y="30641"/>
                  </a:lnTo>
                  <a:lnTo>
                    <a:pt x="124120" y="31160"/>
                  </a:lnTo>
                  <a:lnTo>
                    <a:pt x="126197" y="31160"/>
                  </a:lnTo>
                  <a:lnTo>
                    <a:pt x="127236" y="30381"/>
                  </a:lnTo>
                  <a:lnTo>
                    <a:pt x="128015" y="29343"/>
                  </a:lnTo>
                  <a:lnTo>
                    <a:pt x="128275" y="28304"/>
                  </a:lnTo>
                  <a:lnTo>
                    <a:pt x="128015" y="27006"/>
                  </a:lnTo>
                  <a:lnTo>
                    <a:pt x="125938" y="22332"/>
                  </a:lnTo>
                  <a:lnTo>
                    <a:pt x="123341" y="18177"/>
                  </a:lnTo>
                  <a:lnTo>
                    <a:pt x="122562" y="17138"/>
                  </a:lnTo>
                  <a:lnTo>
                    <a:pt x="121264" y="16879"/>
                  </a:lnTo>
                  <a:close/>
                  <a:moveTo>
                    <a:pt x="12204" y="19995"/>
                  </a:moveTo>
                  <a:lnTo>
                    <a:pt x="11166" y="20254"/>
                  </a:lnTo>
                  <a:lnTo>
                    <a:pt x="10127" y="20774"/>
                  </a:lnTo>
                  <a:lnTo>
                    <a:pt x="9348" y="21812"/>
                  </a:lnTo>
                  <a:lnTo>
                    <a:pt x="7271" y="26227"/>
                  </a:lnTo>
                  <a:lnTo>
                    <a:pt x="5453" y="30901"/>
                  </a:lnTo>
                  <a:lnTo>
                    <a:pt x="5453" y="32199"/>
                  </a:lnTo>
                  <a:lnTo>
                    <a:pt x="5713" y="33238"/>
                  </a:lnTo>
                  <a:lnTo>
                    <a:pt x="6492" y="34276"/>
                  </a:lnTo>
                  <a:lnTo>
                    <a:pt x="7790" y="34795"/>
                  </a:lnTo>
                  <a:lnTo>
                    <a:pt x="8569" y="35055"/>
                  </a:lnTo>
                  <a:lnTo>
                    <a:pt x="9608" y="34795"/>
                  </a:lnTo>
                  <a:lnTo>
                    <a:pt x="10387" y="34276"/>
                  </a:lnTo>
                  <a:lnTo>
                    <a:pt x="11166" y="33757"/>
                  </a:lnTo>
                  <a:lnTo>
                    <a:pt x="11425" y="32718"/>
                  </a:lnTo>
                  <a:lnTo>
                    <a:pt x="12983" y="28564"/>
                  </a:lnTo>
                  <a:lnTo>
                    <a:pt x="14801" y="24669"/>
                  </a:lnTo>
                  <a:lnTo>
                    <a:pt x="15061" y="23370"/>
                  </a:lnTo>
                  <a:lnTo>
                    <a:pt x="15061" y="22332"/>
                  </a:lnTo>
                  <a:lnTo>
                    <a:pt x="14541" y="21293"/>
                  </a:lnTo>
                  <a:lnTo>
                    <a:pt x="13503" y="20514"/>
                  </a:lnTo>
                  <a:lnTo>
                    <a:pt x="12204" y="19995"/>
                  </a:lnTo>
                  <a:close/>
                  <a:moveTo>
                    <a:pt x="126976" y="34016"/>
                  </a:moveTo>
                  <a:lnTo>
                    <a:pt x="125938" y="34536"/>
                  </a:lnTo>
                  <a:lnTo>
                    <a:pt x="125159" y="35315"/>
                  </a:lnTo>
                  <a:lnTo>
                    <a:pt x="124639" y="36613"/>
                  </a:lnTo>
                  <a:lnTo>
                    <a:pt x="124639" y="37652"/>
                  </a:lnTo>
                  <a:lnTo>
                    <a:pt x="125418" y="42066"/>
                  </a:lnTo>
                  <a:lnTo>
                    <a:pt x="126197" y="46740"/>
                  </a:lnTo>
                  <a:lnTo>
                    <a:pt x="126457" y="47779"/>
                  </a:lnTo>
                  <a:lnTo>
                    <a:pt x="127236" y="48558"/>
                  </a:lnTo>
                  <a:lnTo>
                    <a:pt x="128015" y="49337"/>
                  </a:lnTo>
                  <a:lnTo>
                    <a:pt x="129573" y="49337"/>
                  </a:lnTo>
                  <a:lnTo>
                    <a:pt x="130871" y="49077"/>
                  </a:lnTo>
                  <a:lnTo>
                    <a:pt x="131650" y="48298"/>
                  </a:lnTo>
                  <a:lnTo>
                    <a:pt x="132170" y="47259"/>
                  </a:lnTo>
                  <a:lnTo>
                    <a:pt x="132429" y="45961"/>
                  </a:lnTo>
                  <a:lnTo>
                    <a:pt x="131650" y="41027"/>
                  </a:lnTo>
                  <a:lnTo>
                    <a:pt x="130871" y="36353"/>
                  </a:lnTo>
                  <a:lnTo>
                    <a:pt x="130352" y="35315"/>
                  </a:lnTo>
                  <a:lnTo>
                    <a:pt x="129313" y="34536"/>
                  </a:lnTo>
                  <a:lnTo>
                    <a:pt x="128275" y="34016"/>
                  </a:lnTo>
                  <a:close/>
                  <a:moveTo>
                    <a:pt x="5713" y="37911"/>
                  </a:moveTo>
                  <a:lnTo>
                    <a:pt x="4674" y="38431"/>
                  </a:lnTo>
                  <a:lnTo>
                    <a:pt x="3895" y="39469"/>
                  </a:lnTo>
                  <a:lnTo>
                    <a:pt x="3376" y="40508"/>
                  </a:lnTo>
                  <a:lnTo>
                    <a:pt x="2856" y="45442"/>
                  </a:lnTo>
                  <a:lnTo>
                    <a:pt x="2337" y="50116"/>
                  </a:lnTo>
                  <a:lnTo>
                    <a:pt x="2597" y="51154"/>
                  </a:lnTo>
                  <a:lnTo>
                    <a:pt x="3116" y="52193"/>
                  </a:lnTo>
                  <a:lnTo>
                    <a:pt x="4155" y="52972"/>
                  </a:lnTo>
                  <a:lnTo>
                    <a:pt x="5193" y="53491"/>
                  </a:lnTo>
                  <a:lnTo>
                    <a:pt x="5453" y="53491"/>
                  </a:lnTo>
                  <a:lnTo>
                    <a:pt x="6751" y="53232"/>
                  </a:lnTo>
                  <a:lnTo>
                    <a:pt x="7530" y="52712"/>
                  </a:lnTo>
                  <a:lnTo>
                    <a:pt x="8309" y="51674"/>
                  </a:lnTo>
                  <a:lnTo>
                    <a:pt x="8569" y="50635"/>
                  </a:lnTo>
                  <a:lnTo>
                    <a:pt x="9088" y="46221"/>
                  </a:lnTo>
                  <a:lnTo>
                    <a:pt x="9608" y="41547"/>
                  </a:lnTo>
                  <a:lnTo>
                    <a:pt x="9608" y="40248"/>
                  </a:lnTo>
                  <a:lnTo>
                    <a:pt x="9088" y="39210"/>
                  </a:lnTo>
                  <a:lnTo>
                    <a:pt x="8309" y="38431"/>
                  </a:lnTo>
                  <a:lnTo>
                    <a:pt x="7011" y="37911"/>
                  </a:lnTo>
                  <a:close/>
                  <a:moveTo>
                    <a:pt x="129833" y="52453"/>
                  </a:moveTo>
                  <a:lnTo>
                    <a:pt x="128794" y="52972"/>
                  </a:lnTo>
                  <a:lnTo>
                    <a:pt x="127755" y="53751"/>
                  </a:lnTo>
                  <a:lnTo>
                    <a:pt x="127236" y="54790"/>
                  </a:lnTo>
                  <a:lnTo>
                    <a:pt x="126976" y="55828"/>
                  </a:lnTo>
                  <a:lnTo>
                    <a:pt x="127755" y="65176"/>
                  </a:lnTo>
                  <a:lnTo>
                    <a:pt x="128015" y="66475"/>
                  </a:lnTo>
                  <a:lnTo>
                    <a:pt x="128794" y="67254"/>
                  </a:lnTo>
                  <a:lnTo>
                    <a:pt x="129573" y="67773"/>
                  </a:lnTo>
                  <a:lnTo>
                    <a:pt x="130871" y="68033"/>
                  </a:lnTo>
                  <a:lnTo>
                    <a:pt x="131131" y="68033"/>
                  </a:lnTo>
                  <a:lnTo>
                    <a:pt x="132170" y="67773"/>
                  </a:lnTo>
                  <a:lnTo>
                    <a:pt x="133208" y="66994"/>
                  </a:lnTo>
                  <a:lnTo>
                    <a:pt x="133728" y="65955"/>
                  </a:lnTo>
                  <a:lnTo>
                    <a:pt x="133987" y="64657"/>
                  </a:lnTo>
                  <a:lnTo>
                    <a:pt x="133208" y="55309"/>
                  </a:lnTo>
                  <a:lnTo>
                    <a:pt x="132949" y="54270"/>
                  </a:lnTo>
                  <a:lnTo>
                    <a:pt x="132170" y="53232"/>
                  </a:lnTo>
                  <a:lnTo>
                    <a:pt x="131131" y="52712"/>
                  </a:lnTo>
                  <a:lnTo>
                    <a:pt x="129833" y="52453"/>
                  </a:lnTo>
                  <a:close/>
                  <a:moveTo>
                    <a:pt x="3895" y="56607"/>
                  </a:moveTo>
                  <a:lnTo>
                    <a:pt x="2856" y="57127"/>
                  </a:lnTo>
                  <a:lnTo>
                    <a:pt x="2077" y="58165"/>
                  </a:lnTo>
                  <a:lnTo>
                    <a:pt x="1558" y="59464"/>
                  </a:lnTo>
                  <a:lnTo>
                    <a:pt x="1039" y="68552"/>
                  </a:lnTo>
                  <a:lnTo>
                    <a:pt x="1039" y="69850"/>
                  </a:lnTo>
                  <a:lnTo>
                    <a:pt x="1558" y="70889"/>
                  </a:lnTo>
                  <a:lnTo>
                    <a:pt x="2597" y="71668"/>
                  </a:lnTo>
                  <a:lnTo>
                    <a:pt x="3895" y="71928"/>
                  </a:lnTo>
                  <a:lnTo>
                    <a:pt x="5193" y="71928"/>
                  </a:lnTo>
                  <a:lnTo>
                    <a:pt x="6232" y="71149"/>
                  </a:lnTo>
                  <a:lnTo>
                    <a:pt x="6751" y="70370"/>
                  </a:lnTo>
                  <a:lnTo>
                    <a:pt x="7011" y="69071"/>
                  </a:lnTo>
                  <a:lnTo>
                    <a:pt x="7790" y="59983"/>
                  </a:lnTo>
                  <a:lnTo>
                    <a:pt x="7790" y="58685"/>
                  </a:lnTo>
                  <a:lnTo>
                    <a:pt x="7271" y="57646"/>
                  </a:lnTo>
                  <a:lnTo>
                    <a:pt x="6232" y="56867"/>
                  </a:lnTo>
                  <a:lnTo>
                    <a:pt x="4934" y="56607"/>
                  </a:lnTo>
                  <a:close/>
                  <a:moveTo>
                    <a:pt x="131391" y="71149"/>
                  </a:moveTo>
                  <a:lnTo>
                    <a:pt x="130092" y="71408"/>
                  </a:lnTo>
                  <a:lnTo>
                    <a:pt x="129313" y="72187"/>
                  </a:lnTo>
                  <a:lnTo>
                    <a:pt x="128534" y="73226"/>
                  </a:lnTo>
                  <a:lnTo>
                    <a:pt x="128534" y="74524"/>
                  </a:lnTo>
                  <a:lnTo>
                    <a:pt x="128794" y="77900"/>
                  </a:lnTo>
                  <a:lnTo>
                    <a:pt x="128794" y="79198"/>
                  </a:lnTo>
                  <a:lnTo>
                    <a:pt x="128794" y="82834"/>
                  </a:lnTo>
                  <a:lnTo>
                    <a:pt x="128794" y="84132"/>
                  </a:lnTo>
                  <a:lnTo>
                    <a:pt x="129313" y="85171"/>
                  </a:lnTo>
                  <a:lnTo>
                    <a:pt x="130352" y="85950"/>
                  </a:lnTo>
                  <a:lnTo>
                    <a:pt x="131391" y="86469"/>
                  </a:lnTo>
                  <a:lnTo>
                    <a:pt x="131650" y="86469"/>
                  </a:lnTo>
                  <a:lnTo>
                    <a:pt x="132949" y="86209"/>
                  </a:lnTo>
                  <a:lnTo>
                    <a:pt x="133728" y="85690"/>
                  </a:lnTo>
                  <a:lnTo>
                    <a:pt x="134507" y="84651"/>
                  </a:lnTo>
                  <a:lnTo>
                    <a:pt x="134766" y="83613"/>
                  </a:lnTo>
                  <a:lnTo>
                    <a:pt x="135026" y="79198"/>
                  </a:lnTo>
                  <a:lnTo>
                    <a:pt x="135026" y="71668"/>
                  </a:lnTo>
                  <a:lnTo>
                    <a:pt x="133208" y="71668"/>
                  </a:lnTo>
                  <a:lnTo>
                    <a:pt x="132170" y="71149"/>
                  </a:lnTo>
                  <a:close/>
                  <a:moveTo>
                    <a:pt x="3635" y="75044"/>
                  </a:moveTo>
                  <a:lnTo>
                    <a:pt x="2337" y="75303"/>
                  </a:lnTo>
                  <a:lnTo>
                    <a:pt x="1298" y="75823"/>
                  </a:lnTo>
                  <a:lnTo>
                    <a:pt x="519" y="76861"/>
                  </a:lnTo>
                  <a:lnTo>
                    <a:pt x="260" y="77900"/>
                  </a:lnTo>
                  <a:lnTo>
                    <a:pt x="0" y="78679"/>
                  </a:lnTo>
                  <a:lnTo>
                    <a:pt x="0" y="79198"/>
                  </a:lnTo>
                  <a:lnTo>
                    <a:pt x="260" y="83872"/>
                  </a:lnTo>
                  <a:lnTo>
                    <a:pt x="1298" y="88287"/>
                  </a:lnTo>
                  <a:lnTo>
                    <a:pt x="1558" y="89325"/>
                  </a:lnTo>
                  <a:lnTo>
                    <a:pt x="2337" y="89845"/>
                  </a:lnTo>
                  <a:lnTo>
                    <a:pt x="3116" y="90364"/>
                  </a:lnTo>
                  <a:lnTo>
                    <a:pt x="4155" y="90624"/>
                  </a:lnTo>
                  <a:lnTo>
                    <a:pt x="4934" y="90624"/>
                  </a:lnTo>
                  <a:lnTo>
                    <a:pt x="5972" y="90104"/>
                  </a:lnTo>
                  <a:lnTo>
                    <a:pt x="6751" y="89066"/>
                  </a:lnTo>
                  <a:lnTo>
                    <a:pt x="7271" y="88027"/>
                  </a:lnTo>
                  <a:lnTo>
                    <a:pt x="7271" y="86729"/>
                  </a:lnTo>
                  <a:lnTo>
                    <a:pt x="6492" y="83093"/>
                  </a:lnTo>
                  <a:lnTo>
                    <a:pt x="6232" y="79198"/>
                  </a:lnTo>
                  <a:lnTo>
                    <a:pt x="6492" y="78419"/>
                  </a:lnTo>
                  <a:lnTo>
                    <a:pt x="6232" y="77381"/>
                  </a:lnTo>
                  <a:lnTo>
                    <a:pt x="5713" y="76342"/>
                  </a:lnTo>
                  <a:lnTo>
                    <a:pt x="4674" y="75563"/>
                  </a:lnTo>
                  <a:lnTo>
                    <a:pt x="3635" y="75044"/>
                  </a:lnTo>
                  <a:close/>
                  <a:moveTo>
                    <a:pt x="129313" y="89066"/>
                  </a:moveTo>
                  <a:lnTo>
                    <a:pt x="128275" y="89325"/>
                  </a:lnTo>
                  <a:lnTo>
                    <a:pt x="127236" y="90104"/>
                  </a:lnTo>
                  <a:lnTo>
                    <a:pt x="126457" y="90883"/>
                  </a:lnTo>
                  <a:lnTo>
                    <a:pt x="125678" y="92701"/>
                  </a:lnTo>
                  <a:lnTo>
                    <a:pt x="124639" y="94519"/>
                  </a:lnTo>
                  <a:lnTo>
                    <a:pt x="122043" y="97894"/>
                  </a:lnTo>
                  <a:lnTo>
                    <a:pt x="121264" y="99193"/>
                  </a:lnTo>
                  <a:lnTo>
                    <a:pt x="121264" y="100231"/>
                  </a:lnTo>
                  <a:lnTo>
                    <a:pt x="121523" y="101530"/>
                  </a:lnTo>
                  <a:lnTo>
                    <a:pt x="122302" y="102309"/>
                  </a:lnTo>
                  <a:lnTo>
                    <a:pt x="123081" y="103088"/>
                  </a:lnTo>
                  <a:lnTo>
                    <a:pt x="124380" y="103088"/>
                  </a:lnTo>
                  <a:lnTo>
                    <a:pt x="125678" y="102828"/>
                  </a:lnTo>
                  <a:lnTo>
                    <a:pt x="126717" y="102049"/>
                  </a:lnTo>
                  <a:lnTo>
                    <a:pt x="128275" y="99972"/>
                  </a:lnTo>
                  <a:lnTo>
                    <a:pt x="129833" y="97894"/>
                  </a:lnTo>
                  <a:lnTo>
                    <a:pt x="131131" y="95817"/>
                  </a:lnTo>
                  <a:lnTo>
                    <a:pt x="132170" y="93480"/>
                  </a:lnTo>
                  <a:lnTo>
                    <a:pt x="132429" y="92441"/>
                  </a:lnTo>
                  <a:lnTo>
                    <a:pt x="132170" y="91143"/>
                  </a:lnTo>
                  <a:lnTo>
                    <a:pt x="131650" y="90104"/>
                  </a:lnTo>
                  <a:lnTo>
                    <a:pt x="130612" y="89325"/>
                  </a:lnTo>
                  <a:lnTo>
                    <a:pt x="129313" y="89066"/>
                  </a:lnTo>
                  <a:close/>
                  <a:moveTo>
                    <a:pt x="7271" y="92961"/>
                  </a:moveTo>
                  <a:lnTo>
                    <a:pt x="6232" y="93480"/>
                  </a:lnTo>
                  <a:lnTo>
                    <a:pt x="5453" y="94259"/>
                  </a:lnTo>
                  <a:lnTo>
                    <a:pt x="4934" y="95298"/>
                  </a:lnTo>
                  <a:lnTo>
                    <a:pt x="4934" y="96596"/>
                  </a:lnTo>
                  <a:lnTo>
                    <a:pt x="5193" y="97635"/>
                  </a:lnTo>
                  <a:lnTo>
                    <a:pt x="6751" y="99712"/>
                  </a:lnTo>
                  <a:lnTo>
                    <a:pt x="8050" y="101530"/>
                  </a:lnTo>
                  <a:lnTo>
                    <a:pt x="11685" y="105424"/>
                  </a:lnTo>
                  <a:lnTo>
                    <a:pt x="12724" y="105944"/>
                  </a:lnTo>
                  <a:lnTo>
                    <a:pt x="14022" y="106203"/>
                  </a:lnTo>
                  <a:lnTo>
                    <a:pt x="15061" y="105944"/>
                  </a:lnTo>
                  <a:lnTo>
                    <a:pt x="16099" y="105424"/>
                  </a:lnTo>
                  <a:lnTo>
                    <a:pt x="16878" y="104126"/>
                  </a:lnTo>
                  <a:lnTo>
                    <a:pt x="17138" y="103088"/>
                  </a:lnTo>
                  <a:lnTo>
                    <a:pt x="16878" y="101789"/>
                  </a:lnTo>
                  <a:lnTo>
                    <a:pt x="16099" y="101010"/>
                  </a:lnTo>
                  <a:lnTo>
                    <a:pt x="12983" y="97635"/>
                  </a:lnTo>
                  <a:lnTo>
                    <a:pt x="10646" y="94259"/>
                  </a:lnTo>
                  <a:lnTo>
                    <a:pt x="9608" y="93480"/>
                  </a:lnTo>
                  <a:lnTo>
                    <a:pt x="8569" y="92961"/>
                  </a:lnTo>
                  <a:close/>
                  <a:moveTo>
                    <a:pt x="20773" y="105944"/>
                  </a:moveTo>
                  <a:lnTo>
                    <a:pt x="19475" y="106463"/>
                  </a:lnTo>
                  <a:lnTo>
                    <a:pt x="18696" y="107242"/>
                  </a:lnTo>
                  <a:lnTo>
                    <a:pt x="18177" y="108281"/>
                  </a:lnTo>
                  <a:lnTo>
                    <a:pt x="18177" y="109579"/>
                  </a:lnTo>
                  <a:lnTo>
                    <a:pt x="18436" y="110618"/>
                  </a:lnTo>
                  <a:lnTo>
                    <a:pt x="19215" y="111656"/>
                  </a:lnTo>
                  <a:lnTo>
                    <a:pt x="20514" y="112435"/>
                  </a:lnTo>
                  <a:lnTo>
                    <a:pt x="23110" y="114513"/>
                  </a:lnTo>
                  <a:lnTo>
                    <a:pt x="23889" y="114772"/>
                  </a:lnTo>
                  <a:lnTo>
                    <a:pt x="24928" y="115032"/>
                  </a:lnTo>
                  <a:lnTo>
                    <a:pt x="25707" y="115032"/>
                  </a:lnTo>
                  <a:lnTo>
                    <a:pt x="26226" y="114772"/>
                  </a:lnTo>
                  <a:lnTo>
                    <a:pt x="27005" y="114253"/>
                  </a:lnTo>
                  <a:lnTo>
                    <a:pt x="27525" y="113734"/>
                  </a:lnTo>
                  <a:lnTo>
                    <a:pt x="28044" y="112695"/>
                  </a:lnTo>
                  <a:lnTo>
                    <a:pt x="28044" y="111397"/>
                  </a:lnTo>
                  <a:lnTo>
                    <a:pt x="27525" y="110358"/>
                  </a:lnTo>
                  <a:lnTo>
                    <a:pt x="26746" y="109319"/>
                  </a:lnTo>
                  <a:lnTo>
                    <a:pt x="24149" y="107502"/>
                  </a:lnTo>
                  <a:lnTo>
                    <a:pt x="23110" y="106463"/>
                  </a:lnTo>
                  <a:lnTo>
                    <a:pt x="21812" y="105944"/>
                  </a:lnTo>
                  <a:close/>
                  <a:moveTo>
                    <a:pt x="116590" y="103347"/>
                  </a:moveTo>
                  <a:lnTo>
                    <a:pt x="115551" y="104126"/>
                  </a:lnTo>
                  <a:lnTo>
                    <a:pt x="110877" y="107761"/>
                  </a:lnTo>
                  <a:lnTo>
                    <a:pt x="108280" y="109579"/>
                  </a:lnTo>
                  <a:lnTo>
                    <a:pt x="107242" y="110358"/>
                  </a:lnTo>
                  <a:lnTo>
                    <a:pt x="106982" y="111656"/>
                  </a:lnTo>
                  <a:lnTo>
                    <a:pt x="106982" y="112695"/>
                  </a:lnTo>
                  <a:lnTo>
                    <a:pt x="107501" y="113993"/>
                  </a:lnTo>
                  <a:lnTo>
                    <a:pt x="108021" y="114513"/>
                  </a:lnTo>
                  <a:lnTo>
                    <a:pt x="108540" y="114772"/>
                  </a:lnTo>
                  <a:lnTo>
                    <a:pt x="109319" y="115032"/>
                  </a:lnTo>
                  <a:lnTo>
                    <a:pt x="110098" y="115292"/>
                  </a:lnTo>
                  <a:lnTo>
                    <a:pt x="110877" y="115032"/>
                  </a:lnTo>
                  <a:lnTo>
                    <a:pt x="111916" y="114513"/>
                  </a:lnTo>
                  <a:lnTo>
                    <a:pt x="114512" y="112695"/>
                  </a:lnTo>
                  <a:lnTo>
                    <a:pt x="119446" y="108800"/>
                  </a:lnTo>
                  <a:lnTo>
                    <a:pt x="120225" y="108021"/>
                  </a:lnTo>
                  <a:lnTo>
                    <a:pt x="120485" y="106723"/>
                  </a:lnTo>
                  <a:lnTo>
                    <a:pt x="120485" y="105684"/>
                  </a:lnTo>
                  <a:lnTo>
                    <a:pt x="119965" y="104386"/>
                  </a:lnTo>
                  <a:lnTo>
                    <a:pt x="118927" y="103607"/>
                  </a:lnTo>
                  <a:lnTo>
                    <a:pt x="117888" y="103347"/>
                  </a:lnTo>
                  <a:close/>
                </a:path>
              </a:pathLst>
            </a:cu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02" name="Google Shape;3002;p219"/>
          <p:cNvPicPr preferRelativeResize="0"/>
          <p:nvPr/>
        </p:nvPicPr>
        <p:blipFill>
          <a:blip r:embed="rId4">
            <a:alphaModFix/>
          </a:blip>
          <a:stretch>
            <a:fillRect/>
          </a:stretch>
        </p:blipFill>
        <p:spPr>
          <a:xfrm>
            <a:off x="9612442" y="1555963"/>
            <a:ext cx="1653800" cy="1653800"/>
          </a:xfrm>
          <a:prstGeom prst="rect">
            <a:avLst/>
          </a:prstGeom>
          <a:noFill/>
          <a:ln>
            <a:noFill/>
          </a:ln>
        </p:spPr>
      </p:pic>
      <p:sp>
        <p:nvSpPr>
          <p:cNvPr id="3003" name="Google Shape;3003;p219"/>
          <p:cNvSpPr txBox="1"/>
          <p:nvPr/>
        </p:nvSpPr>
        <p:spPr>
          <a:xfrm>
            <a:off x="6568364" y="4288100"/>
            <a:ext cx="1917600" cy="1060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a:latin typeface="Red Hat Text"/>
                <a:ea typeface="Red Hat Text"/>
                <a:cs typeface="Red Hat Text"/>
                <a:sym typeface="Red Hat Text"/>
              </a:rPr>
              <a:t>Unable to implement quickly due to slow, manual and siloed operations.</a:t>
            </a:r>
            <a:endParaRPr>
              <a:latin typeface="Red Hat Text"/>
              <a:ea typeface="Red Hat Text"/>
              <a:cs typeface="Red Hat Text"/>
              <a:sym typeface="Red Hat Text"/>
            </a:endParaRPr>
          </a:p>
        </p:txBody>
      </p:sp>
      <p:sp>
        <p:nvSpPr>
          <p:cNvPr id="3004" name="Google Shape;3004;p219"/>
          <p:cNvSpPr txBox="1"/>
          <p:nvPr/>
        </p:nvSpPr>
        <p:spPr>
          <a:xfrm>
            <a:off x="6568344" y="3471950"/>
            <a:ext cx="19176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a:solidFill>
                  <a:srgbClr val="EE0000"/>
                </a:solidFill>
                <a:latin typeface="Red Hat Text Medium"/>
                <a:ea typeface="Red Hat Text Medium"/>
                <a:cs typeface="Red Hat Text Medium"/>
                <a:sym typeface="Red Hat Text Medium"/>
              </a:rPr>
              <a:t>Lack of collaboration across teams</a:t>
            </a:r>
            <a:endParaRPr>
              <a:solidFill>
                <a:srgbClr val="EE0000"/>
              </a:solidFill>
              <a:latin typeface="Red Hat Text Medium"/>
              <a:ea typeface="Red Hat Text Medium"/>
              <a:cs typeface="Red Hat Text Medium"/>
              <a:sym typeface="Red Hat Text Medium"/>
            </a:endParaRPr>
          </a:p>
        </p:txBody>
      </p:sp>
      <p:pic>
        <p:nvPicPr>
          <p:cNvPr id="3005" name="Google Shape;3005;p219"/>
          <p:cNvPicPr preferRelativeResize="0"/>
          <p:nvPr/>
        </p:nvPicPr>
        <p:blipFill>
          <a:blip r:embed="rId5">
            <a:alphaModFix/>
          </a:blip>
          <a:stretch>
            <a:fillRect/>
          </a:stretch>
        </p:blipFill>
        <p:spPr>
          <a:xfrm>
            <a:off x="6825675" y="1765147"/>
            <a:ext cx="1398125" cy="14020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